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23"/>
  </p:notesMasterIdLst>
  <p:sldIdLst>
    <p:sldId id="256" r:id="rId3"/>
    <p:sldId id="257" r:id="rId4"/>
    <p:sldId id="258" r:id="rId5"/>
    <p:sldId id="267" r:id="rId6"/>
    <p:sldId id="284" r:id="rId7"/>
    <p:sldId id="262" r:id="rId8"/>
    <p:sldId id="285" r:id="rId9"/>
    <p:sldId id="286" r:id="rId10"/>
    <p:sldId id="265" r:id="rId11"/>
    <p:sldId id="293" r:id="rId12"/>
    <p:sldId id="259" r:id="rId13"/>
    <p:sldId id="270" r:id="rId14"/>
    <p:sldId id="288" r:id="rId15"/>
    <p:sldId id="289" r:id="rId16"/>
    <p:sldId id="263" r:id="rId17"/>
    <p:sldId id="278" r:id="rId18"/>
    <p:sldId id="272" r:id="rId19"/>
    <p:sldId id="292" r:id="rId20"/>
    <p:sldId id="290" r:id="rId21"/>
    <p:sldId id="283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茂君 熊" initials="茂君" lastIdx="0" clrIdx="0">
    <p:extLst>
      <p:ext uri="{19B8F6BF-5375-455C-9EA6-DF929625EA0E}">
        <p15:presenceInfo xmlns:p15="http://schemas.microsoft.com/office/powerpoint/2012/main" userId="325de8549bbf1b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4947"/>
    <a:srgbClr val="A6815D"/>
    <a:srgbClr val="D9D9D9"/>
    <a:srgbClr val="E3E7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2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bg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3DA-4CE7-A188-4BE624E3BA00}"/>
              </c:ext>
            </c:extLst>
          </c:dPt>
          <c:dPt>
            <c:idx val="1"/>
            <c:bubble3D val="0"/>
            <c:spPr>
              <a:solidFill>
                <a:srgbClr val="2C4947">
                  <a:alpha val="85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3DA-4CE7-A188-4BE624E3BA00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3DA-4CE7-A188-4BE624E3BA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bg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89E-4EBA-AC49-004C9AE2587E}"/>
              </c:ext>
            </c:extLst>
          </c:dPt>
          <c:dPt>
            <c:idx val="1"/>
            <c:bubble3D val="0"/>
            <c:spPr>
              <a:solidFill>
                <a:srgbClr val="2C4947">
                  <a:alpha val="85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89E-4EBA-AC49-004C9AE2587E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89E-4EBA-AC49-004C9AE258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bg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A78-4576-9267-345615EB3F54}"/>
              </c:ext>
            </c:extLst>
          </c:dPt>
          <c:dPt>
            <c:idx val="1"/>
            <c:bubble3D val="0"/>
            <c:spPr>
              <a:solidFill>
                <a:srgbClr val="A6815D">
                  <a:alpha val="85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A78-4576-9267-345615EB3F54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A78-4576-9267-345615EB3F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7.0558477674327921E-2"/>
          <c:w val="0.57996675986531865"/>
          <c:h val="0.9294415223256721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rgbClr val="A6A6A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B17-4749-B440-167DB3500CCB}"/>
              </c:ext>
            </c:extLst>
          </c:dPt>
          <c:dPt>
            <c:idx val="1"/>
            <c:bubble3D val="0"/>
            <c:spPr>
              <a:solidFill>
                <a:srgbClr val="A6815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B17-4749-B440-167DB3500CCB}"/>
              </c:ext>
            </c:extLst>
          </c:dPt>
          <c:dPt>
            <c:idx val="2"/>
            <c:bubble3D val="0"/>
            <c:spPr>
              <a:solidFill>
                <a:srgbClr val="2C494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B17-4749-B440-167DB3500CCB}"/>
              </c:ext>
            </c:extLst>
          </c:dPt>
          <c:dPt>
            <c:idx val="3"/>
            <c:bubble3D val="0"/>
            <c:spPr>
              <a:solidFill>
                <a:srgbClr val="7C7C7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B17-4749-B440-167DB3500CCB}"/>
              </c:ext>
            </c:extLst>
          </c:dPt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B17-4749-B440-167DB3500C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B3D7DA-5D04-4F69-A626-A928C412AB41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D236CB-90A2-4AC9-B284-F3889B6037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025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236CB-90A2-4AC9-B284-F3889B6037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09551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236CB-90A2-4AC9-B284-F3889B603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202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236CB-90A2-4AC9-B284-F3889B6037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542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236CB-90A2-4AC9-B284-F3889B6037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103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236CB-90A2-4AC9-B284-F3889B603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0515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236CB-90A2-4AC9-B284-F3889B603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6790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236CB-90A2-4AC9-B284-F3889B6037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758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236CB-90A2-4AC9-B284-F3889B6037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78453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236CB-90A2-4AC9-B284-F3889B6037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091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236CB-90A2-4AC9-B284-F3889B603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5713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236CB-90A2-4AC9-B284-F3889B603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30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236CB-90A2-4AC9-B284-F3889B6037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4885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236CB-90A2-4AC9-B284-F3889B603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179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236CB-90A2-4AC9-B284-F3889B603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401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236CB-90A2-4AC9-B284-F3889B6037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758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236CB-90A2-4AC9-B284-F3889B603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94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236CB-90A2-4AC9-B284-F3889B603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115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236CB-90A2-4AC9-B284-F3889B603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374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236CB-90A2-4AC9-B284-F3889B603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35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236CB-90A2-4AC9-B284-F3889B6037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909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8328F-8247-4115-A646-DA9D190A68BD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958A-CB90-4640-8262-22D4AE88AA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909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8328F-8247-4115-A646-DA9D190A68BD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958A-CB90-4640-8262-22D4AE88AA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75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8328F-8247-4115-A646-DA9D190A68BD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958A-CB90-4640-8262-22D4AE88AA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08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8328F-8247-4115-A646-DA9D190A68BD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958A-CB90-4640-8262-22D4AE88AA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95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8328F-8247-4115-A646-DA9D190A68BD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958A-CB90-4640-8262-22D4AE88AA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08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8328F-8247-4115-A646-DA9D190A68BD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958A-CB90-4640-8262-22D4AE88AA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79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8328F-8247-4115-A646-DA9D190A68BD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958A-CB90-4640-8262-22D4AE88AA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83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8328F-8247-4115-A646-DA9D190A68BD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958A-CB90-4640-8262-22D4AE88AA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05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4"/>
            <a:ext cx="12192000" cy="812800"/>
          </a:xfrm>
          <a:prstGeom prst="rect">
            <a:avLst/>
          </a:prstGeom>
        </p:spPr>
      </p:pic>
      <p:grpSp>
        <p:nvGrpSpPr>
          <p:cNvPr id="2" name="组合 1"/>
          <p:cNvGrpSpPr/>
          <p:nvPr userDrawn="1"/>
        </p:nvGrpSpPr>
        <p:grpSpPr>
          <a:xfrm>
            <a:off x="5302250" y="39833"/>
            <a:ext cx="1451428" cy="1601352"/>
            <a:chOff x="5302250" y="39833"/>
            <a:chExt cx="1451428" cy="1601352"/>
          </a:xfrm>
        </p:grpSpPr>
        <p:grpSp>
          <p:nvGrpSpPr>
            <p:cNvPr id="8" name="组合 7"/>
            <p:cNvGrpSpPr/>
            <p:nvPr userDrawn="1"/>
          </p:nvGrpSpPr>
          <p:grpSpPr>
            <a:xfrm>
              <a:off x="5302250" y="39833"/>
              <a:ext cx="1451428" cy="1601352"/>
              <a:chOff x="1959429" y="4325257"/>
              <a:chExt cx="1451428" cy="1601352"/>
            </a:xfrm>
          </p:grpSpPr>
          <p:sp>
            <p:nvSpPr>
              <p:cNvPr id="9" name="等腰三角形 8"/>
              <p:cNvSpPr/>
              <p:nvPr/>
            </p:nvSpPr>
            <p:spPr>
              <a:xfrm>
                <a:off x="1959429" y="4325257"/>
                <a:ext cx="1451428" cy="799659"/>
              </a:xfrm>
              <a:prstGeom prst="triangle">
                <a:avLst/>
              </a:prstGeom>
              <a:solidFill>
                <a:srgbClr val="A681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0" name="等腰三角形 9"/>
              <p:cNvSpPr/>
              <p:nvPr/>
            </p:nvSpPr>
            <p:spPr>
              <a:xfrm flipV="1">
                <a:off x="1959429" y="5126950"/>
                <a:ext cx="1451428" cy="799659"/>
              </a:xfrm>
              <a:prstGeom prst="triangle">
                <a:avLst/>
              </a:prstGeom>
              <a:solidFill>
                <a:srgbClr val="2C49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文本框 10"/>
            <p:cNvSpPr txBox="1"/>
            <p:nvPr userDrawn="1"/>
          </p:nvSpPr>
          <p:spPr>
            <a:xfrm>
              <a:off x="5725637" y="244727"/>
              <a:ext cx="627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600">
                  <a:solidFill>
                    <a:srgbClr val="2C49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2800" b="1" dirty="0">
                  <a:solidFill>
                    <a:srgbClr val="E3E7C6"/>
                  </a:solidFill>
                </a:rPr>
                <a:t>01</a:t>
              </a:r>
              <a:endParaRPr lang="zh-CN" altLang="en-US" sz="2800" b="1" dirty="0">
                <a:solidFill>
                  <a:srgbClr val="E3E7C6"/>
                </a:solidFill>
              </a:endParaRPr>
            </a:p>
          </p:txBody>
        </p:sp>
        <p:sp>
          <p:nvSpPr>
            <p:cNvPr id="12" name="文本框 11"/>
            <p:cNvSpPr txBox="1"/>
            <p:nvPr userDrawn="1"/>
          </p:nvSpPr>
          <p:spPr>
            <a:xfrm>
              <a:off x="5536482" y="875109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E3E7C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600" dirty="0"/>
                <a:t>输入题目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293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4"/>
            <a:ext cx="12192000" cy="812800"/>
          </a:xfrm>
          <a:prstGeom prst="rect">
            <a:avLst/>
          </a:prstGeom>
        </p:spPr>
      </p:pic>
      <p:grpSp>
        <p:nvGrpSpPr>
          <p:cNvPr id="2" name="组合 1"/>
          <p:cNvGrpSpPr/>
          <p:nvPr userDrawn="1"/>
        </p:nvGrpSpPr>
        <p:grpSpPr>
          <a:xfrm>
            <a:off x="5302250" y="39833"/>
            <a:ext cx="1451428" cy="1601352"/>
            <a:chOff x="5302250" y="39833"/>
            <a:chExt cx="1451428" cy="1601352"/>
          </a:xfrm>
        </p:grpSpPr>
        <p:grpSp>
          <p:nvGrpSpPr>
            <p:cNvPr id="8" name="组合 7"/>
            <p:cNvGrpSpPr/>
            <p:nvPr userDrawn="1"/>
          </p:nvGrpSpPr>
          <p:grpSpPr>
            <a:xfrm>
              <a:off x="5302250" y="39833"/>
              <a:ext cx="1451428" cy="1601352"/>
              <a:chOff x="1959429" y="4325257"/>
              <a:chExt cx="1451428" cy="1601352"/>
            </a:xfrm>
          </p:grpSpPr>
          <p:sp>
            <p:nvSpPr>
              <p:cNvPr id="9" name="等腰三角形 8"/>
              <p:cNvSpPr/>
              <p:nvPr/>
            </p:nvSpPr>
            <p:spPr>
              <a:xfrm>
                <a:off x="1959429" y="4325257"/>
                <a:ext cx="1451428" cy="799659"/>
              </a:xfrm>
              <a:prstGeom prst="triangle">
                <a:avLst/>
              </a:prstGeom>
              <a:solidFill>
                <a:srgbClr val="A681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0" name="等腰三角形 9"/>
              <p:cNvSpPr/>
              <p:nvPr/>
            </p:nvSpPr>
            <p:spPr>
              <a:xfrm flipV="1">
                <a:off x="1959429" y="5126950"/>
                <a:ext cx="1451428" cy="799659"/>
              </a:xfrm>
              <a:prstGeom prst="triangle">
                <a:avLst/>
              </a:prstGeom>
              <a:solidFill>
                <a:srgbClr val="2C49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文本框 10"/>
            <p:cNvSpPr txBox="1"/>
            <p:nvPr userDrawn="1"/>
          </p:nvSpPr>
          <p:spPr>
            <a:xfrm>
              <a:off x="5725637" y="244727"/>
              <a:ext cx="627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600">
                  <a:solidFill>
                    <a:srgbClr val="2C49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2800" b="1" dirty="0">
                  <a:solidFill>
                    <a:srgbClr val="E3E7C6"/>
                  </a:solidFill>
                </a:rPr>
                <a:t>02</a:t>
              </a:r>
              <a:endParaRPr lang="zh-CN" altLang="en-US" sz="2800" b="1" dirty="0">
                <a:solidFill>
                  <a:srgbClr val="E3E7C6"/>
                </a:solidFill>
              </a:endParaRPr>
            </a:p>
          </p:txBody>
        </p:sp>
        <p:sp>
          <p:nvSpPr>
            <p:cNvPr id="12" name="文本框 11"/>
            <p:cNvSpPr txBox="1"/>
            <p:nvPr userDrawn="1"/>
          </p:nvSpPr>
          <p:spPr>
            <a:xfrm>
              <a:off x="5536482" y="875109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E3E7C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600" dirty="0"/>
                <a:t>输入题目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380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4"/>
            <a:ext cx="12192000" cy="812800"/>
          </a:xfrm>
          <a:prstGeom prst="rect">
            <a:avLst/>
          </a:prstGeom>
        </p:spPr>
      </p:pic>
      <p:grpSp>
        <p:nvGrpSpPr>
          <p:cNvPr id="2" name="组合 1"/>
          <p:cNvGrpSpPr/>
          <p:nvPr userDrawn="1"/>
        </p:nvGrpSpPr>
        <p:grpSpPr>
          <a:xfrm>
            <a:off x="5302250" y="39833"/>
            <a:ext cx="1451428" cy="1601352"/>
            <a:chOff x="5302250" y="39833"/>
            <a:chExt cx="1451428" cy="1601352"/>
          </a:xfrm>
        </p:grpSpPr>
        <p:grpSp>
          <p:nvGrpSpPr>
            <p:cNvPr id="8" name="组合 7"/>
            <p:cNvGrpSpPr/>
            <p:nvPr userDrawn="1"/>
          </p:nvGrpSpPr>
          <p:grpSpPr>
            <a:xfrm>
              <a:off x="5302250" y="39833"/>
              <a:ext cx="1451428" cy="1601352"/>
              <a:chOff x="1959429" y="4325257"/>
              <a:chExt cx="1451428" cy="1601352"/>
            </a:xfrm>
          </p:grpSpPr>
          <p:sp>
            <p:nvSpPr>
              <p:cNvPr id="9" name="等腰三角形 8"/>
              <p:cNvSpPr/>
              <p:nvPr/>
            </p:nvSpPr>
            <p:spPr>
              <a:xfrm>
                <a:off x="1959429" y="4325257"/>
                <a:ext cx="1451428" cy="799659"/>
              </a:xfrm>
              <a:prstGeom prst="triangle">
                <a:avLst/>
              </a:prstGeom>
              <a:solidFill>
                <a:srgbClr val="A681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0" name="等腰三角形 9"/>
              <p:cNvSpPr/>
              <p:nvPr/>
            </p:nvSpPr>
            <p:spPr>
              <a:xfrm flipV="1">
                <a:off x="1959429" y="5126950"/>
                <a:ext cx="1451428" cy="799659"/>
              </a:xfrm>
              <a:prstGeom prst="triangle">
                <a:avLst/>
              </a:prstGeom>
              <a:solidFill>
                <a:srgbClr val="2C49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文本框 10"/>
            <p:cNvSpPr txBox="1"/>
            <p:nvPr userDrawn="1"/>
          </p:nvSpPr>
          <p:spPr>
            <a:xfrm>
              <a:off x="5725637" y="244727"/>
              <a:ext cx="627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600">
                  <a:solidFill>
                    <a:srgbClr val="2C49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2800" b="1" dirty="0">
                  <a:solidFill>
                    <a:srgbClr val="E3E7C6"/>
                  </a:solidFill>
                </a:rPr>
                <a:t>03</a:t>
              </a:r>
              <a:endParaRPr lang="zh-CN" altLang="en-US" sz="2800" b="1" dirty="0">
                <a:solidFill>
                  <a:srgbClr val="E3E7C6"/>
                </a:solidFill>
              </a:endParaRPr>
            </a:p>
          </p:txBody>
        </p:sp>
        <p:sp>
          <p:nvSpPr>
            <p:cNvPr id="12" name="文本框 11"/>
            <p:cNvSpPr txBox="1"/>
            <p:nvPr userDrawn="1"/>
          </p:nvSpPr>
          <p:spPr>
            <a:xfrm>
              <a:off x="5536482" y="875109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E3E7C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600" dirty="0"/>
                <a:t>输入题目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402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4"/>
            <a:ext cx="12192000" cy="812800"/>
          </a:xfrm>
          <a:prstGeom prst="rect">
            <a:avLst/>
          </a:prstGeom>
        </p:spPr>
      </p:pic>
      <p:grpSp>
        <p:nvGrpSpPr>
          <p:cNvPr id="2" name="组合 1"/>
          <p:cNvGrpSpPr/>
          <p:nvPr userDrawn="1"/>
        </p:nvGrpSpPr>
        <p:grpSpPr>
          <a:xfrm>
            <a:off x="5302250" y="39833"/>
            <a:ext cx="1451428" cy="1601352"/>
            <a:chOff x="5302250" y="39833"/>
            <a:chExt cx="1451428" cy="1601352"/>
          </a:xfrm>
        </p:grpSpPr>
        <p:grpSp>
          <p:nvGrpSpPr>
            <p:cNvPr id="8" name="组合 7"/>
            <p:cNvGrpSpPr/>
            <p:nvPr userDrawn="1"/>
          </p:nvGrpSpPr>
          <p:grpSpPr>
            <a:xfrm>
              <a:off x="5302250" y="39833"/>
              <a:ext cx="1451428" cy="1601352"/>
              <a:chOff x="1959429" y="4325257"/>
              <a:chExt cx="1451428" cy="1601352"/>
            </a:xfrm>
          </p:grpSpPr>
          <p:sp>
            <p:nvSpPr>
              <p:cNvPr id="9" name="等腰三角形 8"/>
              <p:cNvSpPr/>
              <p:nvPr/>
            </p:nvSpPr>
            <p:spPr>
              <a:xfrm>
                <a:off x="1959429" y="4325257"/>
                <a:ext cx="1451428" cy="799659"/>
              </a:xfrm>
              <a:prstGeom prst="triangle">
                <a:avLst/>
              </a:prstGeom>
              <a:solidFill>
                <a:srgbClr val="A681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0" name="等腰三角形 9"/>
              <p:cNvSpPr/>
              <p:nvPr/>
            </p:nvSpPr>
            <p:spPr>
              <a:xfrm flipV="1">
                <a:off x="1959429" y="5126950"/>
                <a:ext cx="1451428" cy="799659"/>
              </a:xfrm>
              <a:prstGeom prst="triangle">
                <a:avLst/>
              </a:prstGeom>
              <a:solidFill>
                <a:srgbClr val="2C49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文本框 10"/>
            <p:cNvSpPr txBox="1"/>
            <p:nvPr userDrawn="1"/>
          </p:nvSpPr>
          <p:spPr>
            <a:xfrm>
              <a:off x="5725637" y="244727"/>
              <a:ext cx="627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600">
                  <a:solidFill>
                    <a:srgbClr val="2C49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2800" b="1" dirty="0">
                  <a:solidFill>
                    <a:srgbClr val="E3E7C6"/>
                  </a:solidFill>
                </a:rPr>
                <a:t>01</a:t>
              </a:r>
              <a:endParaRPr lang="zh-CN" altLang="en-US" sz="2800" b="1" dirty="0">
                <a:solidFill>
                  <a:srgbClr val="E3E7C6"/>
                </a:solidFill>
              </a:endParaRPr>
            </a:p>
          </p:txBody>
        </p:sp>
        <p:sp>
          <p:nvSpPr>
            <p:cNvPr id="12" name="文本框 11"/>
            <p:cNvSpPr txBox="1"/>
            <p:nvPr userDrawn="1"/>
          </p:nvSpPr>
          <p:spPr>
            <a:xfrm>
              <a:off x="5536482" y="875109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E3E7C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600" dirty="0"/>
                <a:t>输入题目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266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4"/>
            <a:ext cx="12192000" cy="812800"/>
          </a:xfrm>
          <a:prstGeom prst="rect">
            <a:avLst/>
          </a:prstGeom>
        </p:spPr>
      </p:pic>
      <p:grpSp>
        <p:nvGrpSpPr>
          <p:cNvPr id="2" name="组合 1"/>
          <p:cNvGrpSpPr/>
          <p:nvPr userDrawn="1"/>
        </p:nvGrpSpPr>
        <p:grpSpPr>
          <a:xfrm>
            <a:off x="5302250" y="39833"/>
            <a:ext cx="1451428" cy="1601352"/>
            <a:chOff x="5302250" y="39833"/>
            <a:chExt cx="1451428" cy="1601352"/>
          </a:xfrm>
        </p:grpSpPr>
        <p:grpSp>
          <p:nvGrpSpPr>
            <p:cNvPr id="8" name="组合 7"/>
            <p:cNvGrpSpPr/>
            <p:nvPr userDrawn="1"/>
          </p:nvGrpSpPr>
          <p:grpSpPr>
            <a:xfrm>
              <a:off x="5302250" y="39833"/>
              <a:ext cx="1451428" cy="1601352"/>
              <a:chOff x="1959429" y="4325257"/>
              <a:chExt cx="1451428" cy="1601352"/>
            </a:xfrm>
          </p:grpSpPr>
          <p:sp>
            <p:nvSpPr>
              <p:cNvPr id="9" name="等腰三角形 8"/>
              <p:cNvSpPr/>
              <p:nvPr/>
            </p:nvSpPr>
            <p:spPr>
              <a:xfrm>
                <a:off x="1959429" y="4325257"/>
                <a:ext cx="1451428" cy="799659"/>
              </a:xfrm>
              <a:prstGeom prst="triangle">
                <a:avLst/>
              </a:prstGeom>
              <a:solidFill>
                <a:srgbClr val="A681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0" name="等腰三角形 9"/>
              <p:cNvSpPr/>
              <p:nvPr/>
            </p:nvSpPr>
            <p:spPr>
              <a:xfrm flipV="1">
                <a:off x="1959429" y="5126950"/>
                <a:ext cx="1451428" cy="799659"/>
              </a:xfrm>
              <a:prstGeom prst="triangle">
                <a:avLst/>
              </a:prstGeom>
              <a:solidFill>
                <a:srgbClr val="2C49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文本框 10"/>
            <p:cNvSpPr txBox="1"/>
            <p:nvPr userDrawn="1"/>
          </p:nvSpPr>
          <p:spPr>
            <a:xfrm>
              <a:off x="5725637" y="244727"/>
              <a:ext cx="627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600">
                  <a:solidFill>
                    <a:srgbClr val="2C49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2800" b="1" dirty="0">
                  <a:solidFill>
                    <a:srgbClr val="E3E7C6"/>
                  </a:solidFill>
                </a:rPr>
                <a:t>04</a:t>
              </a:r>
              <a:endParaRPr lang="zh-CN" altLang="en-US" sz="2800" b="1" dirty="0">
                <a:solidFill>
                  <a:srgbClr val="E3E7C6"/>
                </a:solidFill>
              </a:endParaRPr>
            </a:p>
          </p:txBody>
        </p:sp>
        <p:sp>
          <p:nvSpPr>
            <p:cNvPr id="12" name="文本框 11"/>
            <p:cNvSpPr txBox="1"/>
            <p:nvPr userDrawn="1"/>
          </p:nvSpPr>
          <p:spPr>
            <a:xfrm>
              <a:off x="5536482" y="875109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E3E7C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600" dirty="0"/>
                <a:t>输入题目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396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2C4947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0" y="1"/>
            <a:ext cx="12192000" cy="839492"/>
          </a:xfrm>
          <a:prstGeom prst="rect">
            <a:avLst/>
          </a:prstGeom>
          <a:solidFill>
            <a:srgbClr val="A68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5302250" y="39833"/>
            <a:ext cx="1451428" cy="1601352"/>
            <a:chOff x="5302250" y="39833"/>
            <a:chExt cx="1451428" cy="1601352"/>
          </a:xfrm>
        </p:grpSpPr>
        <p:grpSp>
          <p:nvGrpSpPr>
            <p:cNvPr id="11" name="组合 10"/>
            <p:cNvGrpSpPr/>
            <p:nvPr userDrawn="1"/>
          </p:nvGrpSpPr>
          <p:grpSpPr>
            <a:xfrm>
              <a:off x="5302250" y="39833"/>
              <a:ext cx="1451428" cy="1601352"/>
              <a:chOff x="1959429" y="4325257"/>
              <a:chExt cx="1451428" cy="1601352"/>
            </a:xfrm>
          </p:grpSpPr>
          <p:sp>
            <p:nvSpPr>
              <p:cNvPr id="12" name="等腰三角形 11"/>
              <p:cNvSpPr/>
              <p:nvPr/>
            </p:nvSpPr>
            <p:spPr>
              <a:xfrm>
                <a:off x="1959429" y="4325257"/>
                <a:ext cx="1451428" cy="799659"/>
              </a:xfrm>
              <a:prstGeom prst="triangle">
                <a:avLst/>
              </a:prstGeom>
              <a:solidFill>
                <a:srgbClr val="2C49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3" name="等腰三角形 12"/>
              <p:cNvSpPr/>
              <p:nvPr/>
            </p:nvSpPr>
            <p:spPr>
              <a:xfrm flipV="1">
                <a:off x="1959429" y="5126950"/>
                <a:ext cx="1451428" cy="799659"/>
              </a:xfrm>
              <a:prstGeom prst="triangle">
                <a:avLst/>
              </a:prstGeom>
              <a:solidFill>
                <a:srgbClr val="A681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3"/>
            <p:cNvSpPr txBox="1"/>
            <p:nvPr userDrawn="1"/>
          </p:nvSpPr>
          <p:spPr>
            <a:xfrm>
              <a:off x="5725637" y="244727"/>
              <a:ext cx="627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600">
                  <a:solidFill>
                    <a:srgbClr val="2C49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2800" b="1" dirty="0">
                  <a:solidFill>
                    <a:srgbClr val="E3E7C6"/>
                  </a:solidFill>
                </a:rPr>
                <a:t>01</a:t>
              </a:r>
              <a:endParaRPr lang="zh-CN" altLang="en-US" sz="2800" b="1" dirty="0">
                <a:solidFill>
                  <a:srgbClr val="E3E7C6"/>
                </a:solidFill>
              </a:endParaRPr>
            </a:p>
          </p:txBody>
        </p:sp>
        <p:sp>
          <p:nvSpPr>
            <p:cNvPr id="15" name="文本框 14"/>
            <p:cNvSpPr txBox="1"/>
            <p:nvPr userDrawn="1"/>
          </p:nvSpPr>
          <p:spPr>
            <a:xfrm>
              <a:off x="5536482" y="875109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E3E7C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600" dirty="0"/>
                <a:t>输入题目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130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2C4947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0" y="1"/>
            <a:ext cx="12192000" cy="839492"/>
          </a:xfrm>
          <a:prstGeom prst="rect">
            <a:avLst/>
          </a:prstGeom>
          <a:solidFill>
            <a:srgbClr val="A68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5302250" y="39833"/>
            <a:ext cx="1451428" cy="1601352"/>
            <a:chOff x="5302250" y="39833"/>
            <a:chExt cx="1451428" cy="1601352"/>
          </a:xfrm>
        </p:grpSpPr>
        <p:grpSp>
          <p:nvGrpSpPr>
            <p:cNvPr id="11" name="组合 10"/>
            <p:cNvGrpSpPr/>
            <p:nvPr userDrawn="1"/>
          </p:nvGrpSpPr>
          <p:grpSpPr>
            <a:xfrm>
              <a:off x="5302250" y="39833"/>
              <a:ext cx="1451428" cy="1601352"/>
              <a:chOff x="1959429" y="4325257"/>
              <a:chExt cx="1451428" cy="1601352"/>
            </a:xfrm>
          </p:grpSpPr>
          <p:sp>
            <p:nvSpPr>
              <p:cNvPr id="12" name="等腰三角形 11"/>
              <p:cNvSpPr/>
              <p:nvPr/>
            </p:nvSpPr>
            <p:spPr>
              <a:xfrm>
                <a:off x="1959429" y="4325257"/>
                <a:ext cx="1451428" cy="799659"/>
              </a:xfrm>
              <a:prstGeom prst="triangle">
                <a:avLst/>
              </a:prstGeom>
              <a:solidFill>
                <a:srgbClr val="2C49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3" name="等腰三角形 12"/>
              <p:cNvSpPr/>
              <p:nvPr/>
            </p:nvSpPr>
            <p:spPr>
              <a:xfrm flipV="1">
                <a:off x="1959429" y="5126950"/>
                <a:ext cx="1451428" cy="799659"/>
              </a:xfrm>
              <a:prstGeom prst="triangle">
                <a:avLst/>
              </a:prstGeom>
              <a:solidFill>
                <a:srgbClr val="A681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3"/>
            <p:cNvSpPr txBox="1"/>
            <p:nvPr userDrawn="1"/>
          </p:nvSpPr>
          <p:spPr>
            <a:xfrm>
              <a:off x="5725637" y="244727"/>
              <a:ext cx="627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600">
                  <a:solidFill>
                    <a:srgbClr val="2C49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2800" b="1" dirty="0">
                  <a:solidFill>
                    <a:srgbClr val="E3E7C6"/>
                  </a:solidFill>
                </a:rPr>
                <a:t>02</a:t>
              </a:r>
              <a:endParaRPr lang="zh-CN" altLang="en-US" sz="2800" b="1" dirty="0">
                <a:solidFill>
                  <a:srgbClr val="E3E7C6"/>
                </a:solidFill>
              </a:endParaRPr>
            </a:p>
          </p:txBody>
        </p:sp>
        <p:sp>
          <p:nvSpPr>
            <p:cNvPr id="15" name="文本框 14"/>
            <p:cNvSpPr txBox="1"/>
            <p:nvPr userDrawn="1"/>
          </p:nvSpPr>
          <p:spPr>
            <a:xfrm>
              <a:off x="5536482" y="875109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E3E7C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600" dirty="0"/>
                <a:t>输入题目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111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8328F-8247-4115-A646-DA9D190A68BD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958A-CB90-4640-8262-22D4AE88AA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482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8328F-8247-4115-A646-DA9D190A68BD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958A-CB90-4640-8262-22D4AE88AA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73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8328F-8247-4115-A646-DA9D190A68BD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958A-CB90-4640-8262-22D4AE88AA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72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8328F-8247-4115-A646-DA9D190A68BD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958A-CB90-4640-8262-22D4AE88AA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05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8328F-8247-4115-A646-DA9D190A68BD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958A-CB90-4640-8262-22D4AE88AA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16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8328F-8247-4115-A646-DA9D190A68BD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958A-CB90-4640-8262-22D4AE88AA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479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8328F-8247-4115-A646-DA9D190A68BD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958A-CB90-4640-8262-22D4AE88AA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4"/>
            <a:ext cx="12192000" cy="812800"/>
          </a:xfrm>
          <a:prstGeom prst="rect">
            <a:avLst/>
          </a:prstGeom>
        </p:spPr>
      </p:pic>
      <p:grpSp>
        <p:nvGrpSpPr>
          <p:cNvPr id="2" name="组合 1"/>
          <p:cNvGrpSpPr/>
          <p:nvPr userDrawn="1"/>
        </p:nvGrpSpPr>
        <p:grpSpPr>
          <a:xfrm>
            <a:off x="5302250" y="39833"/>
            <a:ext cx="1451428" cy="1601352"/>
            <a:chOff x="5302250" y="39833"/>
            <a:chExt cx="1451428" cy="1601352"/>
          </a:xfrm>
        </p:grpSpPr>
        <p:grpSp>
          <p:nvGrpSpPr>
            <p:cNvPr id="8" name="组合 7"/>
            <p:cNvGrpSpPr/>
            <p:nvPr userDrawn="1"/>
          </p:nvGrpSpPr>
          <p:grpSpPr>
            <a:xfrm>
              <a:off x="5302250" y="39833"/>
              <a:ext cx="1451428" cy="1601352"/>
              <a:chOff x="1959429" y="4325257"/>
              <a:chExt cx="1451428" cy="1601352"/>
            </a:xfrm>
          </p:grpSpPr>
          <p:sp>
            <p:nvSpPr>
              <p:cNvPr id="9" name="等腰三角形 8"/>
              <p:cNvSpPr/>
              <p:nvPr/>
            </p:nvSpPr>
            <p:spPr>
              <a:xfrm>
                <a:off x="1959429" y="4325257"/>
                <a:ext cx="1451428" cy="799659"/>
              </a:xfrm>
              <a:prstGeom prst="triangle">
                <a:avLst/>
              </a:prstGeom>
              <a:solidFill>
                <a:srgbClr val="A681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0" name="等腰三角形 9"/>
              <p:cNvSpPr/>
              <p:nvPr/>
            </p:nvSpPr>
            <p:spPr>
              <a:xfrm flipV="1">
                <a:off x="1959429" y="5126950"/>
                <a:ext cx="1451428" cy="799659"/>
              </a:xfrm>
              <a:prstGeom prst="triangle">
                <a:avLst/>
              </a:prstGeom>
              <a:solidFill>
                <a:srgbClr val="2C49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文本框 10"/>
            <p:cNvSpPr txBox="1"/>
            <p:nvPr userDrawn="1"/>
          </p:nvSpPr>
          <p:spPr>
            <a:xfrm>
              <a:off x="5725637" y="244727"/>
              <a:ext cx="627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600">
                  <a:solidFill>
                    <a:srgbClr val="2C49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2800" b="1" dirty="0">
                  <a:solidFill>
                    <a:srgbClr val="E3E7C6"/>
                  </a:solidFill>
                </a:rPr>
                <a:t>02</a:t>
              </a:r>
              <a:endParaRPr lang="zh-CN" altLang="en-US" sz="2800" b="1" dirty="0">
                <a:solidFill>
                  <a:srgbClr val="E3E7C6"/>
                </a:solidFill>
              </a:endParaRPr>
            </a:p>
          </p:txBody>
        </p:sp>
        <p:sp>
          <p:nvSpPr>
            <p:cNvPr id="12" name="文本框 11"/>
            <p:cNvSpPr txBox="1"/>
            <p:nvPr userDrawn="1"/>
          </p:nvSpPr>
          <p:spPr>
            <a:xfrm>
              <a:off x="5536482" y="875109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E3E7C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600" dirty="0"/>
                <a:t>输入题目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00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8328F-8247-4115-A646-DA9D190A68BD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958A-CB90-4640-8262-22D4AE88AA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15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4"/>
            <a:ext cx="12192000" cy="812800"/>
          </a:xfrm>
          <a:prstGeom prst="rect">
            <a:avLst/>
          </a:prstGeom>
        </p:spPr>
      </p:pic>
      <p:grpSp>
        <p:nvGrpSpPr>
          <p:cNvPr id="2" name="组合 1"/>
          <p:cNvGrpSpPr/>
          <p:nvPr userDrawn="1"/>
        </p:nvGrpSpPr>
        <p:grpSpPr>
          <a:xfrm>
            <a:off x="5302250" y="39833"/>
            <a:ext cx="1451428" cy="1601352"/>
            <a:chOff x="5302250" y="39833"/>
            <a:chExt cx="1451428" cy="1601352"/>
          </a:xfrm>
        </p:grpSpPr>
        <p:grpSp>
          <p:nvGrpSpPr>
            <p:cNvPr id="8" name="组合 7"/>
            <p:cNvGrpSpPr/>
            <p:nvPr userDrawn="1"/>
          </p:nvGrpSpPr>
          <p:grpSpPr>
            <a:xfrm>
              <a:off x="5302250" y="39833"/>
              <a:ext cx="1451428" cy="1601352"/>
              <a:chOff x="1959429" y="4325257"/>
              <a:chExt cx="1451428" cy="1601352"/>
            </a:xfrm>
          </p:grpSpPr>
          <p:sp>
            <p:nvSpPr>
              <p:cNvPr id="9" name="等腰三角形 8"/>
              <p:cNvSpPr/>
              <p:nvPr/>
            </p:nvSpPr>
            <p:spPr>
              <a:xfrm>
                <a:off x="1959429" y="4325257"/>
                <a:ext cx="1451428" cy="799659"/>
              </a:xfrm>
              <a:prstGeom prst="triangle">
                <a:avLst/>
              </a:prstGeom>
              <a:solidFill>
                <a:srgbClr val="A681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0" name="等腰三角形 9"/>
              <p:cNvSpPr/>
              <p:nvPr/>
            </p:nvSpPr>
            <p:spPr>
              <a:xfrm flipV="1">
                <a:off x="1959429" y="5126950"/>
                <a:ext cx="1451428" cy="799659"/>
              </a:xfrm>
              <a:prstGeom prst="triangle">
                <a:avLst/>
              </a:prstGeom>
              <a:solidFill>
                <a:srgbClr val="2C49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文本框 10"/>
            <p:cNvSpPr txBox="1"/>
            <p:nvPr userDrawn="1"/>
          </p:nvSpPr>
          <p:spPr>
            <a:xfrm>
              <a:off x="5725637" y="244727"/>
              <a:ext cx="627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600">
                  <a:solidFill>
                    <a:srgbClr val="2C49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2800" b="1" dirty="0">
                  <a:solidFill>
                    <a:srgbClr val="E3E7C6"/>
                  </a:solidFill>
                </a:rPr>
                <a:t>03</a:t>
              </a:r>
              <a:endParaRPr lang="zh-CN" altLang="en-US" sz="2800" b="1" dirty="0">
                <a:solidFill>
                  <a:srgbClr val="E3E7C6"/>
                </a:solidFill>
              </a:endParaRPr>
            </a:p>
          </p:txBody>
        </p:sp>
        <p:sp>
          <p:nvSpPr>
            <p:cNvPr id="12" name="文本框 11"/>
            <p:cNvSpPr txBox="1"/>
            <p:nvPr userDrawn="1"/>
          </p:nvSpPr>
          <p:spPr>
            <a:xfrm>
              <a:off x="5536482" y="875109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E3E7C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600" dirty="0"/>
                <a:t>输入题目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606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4"/>
            <a:ext cx="12192000" cy="812800"/>
          </a:xfrm>
          <a:prstGeom prst="rect">
            <a:avLst/>
          </a:prstGeom>
        </p:spPr>
      </p:pic>
      <p:grpSp>
        <p:nvGrpSpPr>
          <p:cNvPr id="2" name="组合 1"/>
          <p:cNvGrpSpPr/>
          <p:nvPr userDrawn="1"/>
        </p:nvGrpSpPr>
        <p:grpSpPr>
          <a:xfrm>
            <a:off x="5302250" y="39833"/>
            <a:ext cx="1451428" cy="1601352"/>
            <a:chOff x="5302250" y="39833"/>
            <a:chExt cx="1451428" cy="1601352"/>
          </a:xfrm>
        </p:grpSpPr>
        <p:grpSp>
          <p:nvGrpSpPr>
            <p:cNvPr id="8" name="组合 7"/>
            <p:cNvGrpSpPr/>
            <p:nvPr userDrawn="1"/>
          </p:nvGrpSpPr>
          <p:grpSpPr>
            <a:xfrm>
              <a:off x="5302250" y="39833"/>
              <a:ext cx="1451428" cy="1601352"/>
              <a:chOff x="1959429" y="4325257"/>
              <a:chExt cx="1451428" cy="1601352"/>
            </a:xfrm>
          </p:grpSpPr>
          <p:sp>
            <p:nvSpPr>
              <p:cNvPr id="9" name="等腰三角形 8"/>
              <p:cNvSpPr/>
              <p:nvPr/>
            </p:nvSpPr>
            <p:spPr>
              <a:xfrm>
                <a:off x="1959429" y="4325257"/>
                <a:ext cx="1451428" cy="799659"/>
              </a:xfrm>
              <a:prstGeom prst="triangle">
                <a:avLst/>
              </a:prstGeom>
              <a:solidFill>
                <a:srgbClr val="A681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0" name="等腰三角形 9"/>
              <p:cNvSpPr/>
              <p:nvPr/>
            </p:nvSpPr>
            <p:spPr>
              <a:xfrm flipV="1">
                <a:off x="1959429" y="5126950"/>
                <a:ext cx="1451428" cy="799659"/>
              </a:xfrm>
              <a:prstGeom prst="triangle">
                <a:avLst/>
              </a:prstGeom>
              <a:solidFill>
                <a:srgbClr val="2C49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文本框 10"/>
            <p:cNvSpPr txBox="1"/>
            <p:nvPr userDrawn="1"/>
          </p:nvSpPr>
          <p:spPr>
            <a:xfrm>
              <a:off x="5725637" y="244727"/>
              <a:ext cx="627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600">
                  <a:solidFill>
                    <a:srgbClr val="2C49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2800" b="1" dirty="0">
                  <a:solidFill>
                    <a:srgbClr val="E3E7C6"/>
                  </a:solidFill>
                </a:rPr>
                <a:t>04</a:t>
              </a:r>
              <a:endParaRPr lang="zh-CN" altLang="en-US" sz="2800" b="1" dirty="0">
                <a:solidFill>
                  <a:srgbClr val="E3E7C6"/>
                </a:solidFill>
              </a:endParaRPr>
            </a:p>
          </p:txBody>
        </p:sp>
        <p:sp>
          <p:nvSpPr>
            <p:cNvPr id="12" name="文本框 11"/>
            <p:cNvSpPr txBox="1"/>
            <p:nvPr userDrawn="1"/>
          </p:nvSpPr>
          <p:spPr>
            <a:xfrm>
              <a:off x="5536482" y="875109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E3E7C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600" dirty="0"/>
                <a:t>输入题目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665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2C4947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0" y="1"/>
            <a:ext cx="12192000" cy="839492"/>
          </a:xfrm>
          <a:prstGeom prst="rect">
            <a:avLst/>
          </a:prstGeom>
          <a:solidFill>
            <a:srgbClr val="A68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5302250" y="39833"/>
            <a:ext cx="1451428" cy="1601352"/>
            <a:chOff x="5302250" y="39833"/>
            <a:chExt cx="1451428" cy="1601352"/>
          </a:xfrm>
        </p:grpSpPr>
        <p:grpSp>
          <p:nvGrpSpPr>
            <p:cNvPr id="11" name="组合 10"/>
            <p:cNvGrpSpPr/>
            <p:nvPr userDrawn="1"/>
          </p:nvGrpSpPr>
          <p:grpSpPr>
            <a:xfrm>
              <a:off x="5302250" y="39833"/>
              <a:ext cx="1451428" cy="1601352"/>
              <a:chOff x="1959429" y="4325257"/>
              <a:chExt cx="1451428" cy="1601352"/>
            </a:xfrm>
          </p:grpSpPr>
          <p:sp>
            <p:nvSpPr>
              <p:cNvPr id="12" name="等腰三角形 11"/>
              <p:cNvSpPr/>
              <p:nvPr/>
            </p:nvSpPr>
            <p:spPr>
              <a:xfrm>
                <a:off x="1959429" y="4325257"/>
                <a:ext cx="1451428" cy="799659"/>
              </a:xfrm>
              <a:prstGeom prst="triangle">
                <a:avLst/>
              </a:prstGeom>
              <a:solidFill>
                <a:srgbClr val="2C49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3" name="等腰三角形 12"/>
              <p:cNvSpPr/>
              <p:nvPr/>
            </p:nvSpPr>
            <p:spPr>
              <a:xfrm flipV="1">
                <a:off x="1959429" y="5126950"/>
                <a:ext cx="1451428" cy="799659"/>
              </a:xfrm>
              <a:prstGeom prst="triangle">
                <a:avLst/>
              </a:prstGeom>
              <a:solidFill>
                <a:srgbClr val="A681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3"/>
            <p:cNvSpPr txBox="1"/>
            <p:nvPr userDrawn="1"/>
          </p:nvSpPr>
          <p:spPr>
            <a:xfrm>
              <a:off x="5725637" y="244727"/>
              <a:ext cx="627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600">
                  <a:solidFill>
                    <a:srgbClr val="2C49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2800" b="1" dirty="0">
                  <a:solidFill>
                    <a:srgbClr val="E3E7C6"/>
                  </a:solidFill>
                </a:rPr>
                <a:t>01</a:t>
              </a:r>
              <a:endParaRPr lang="zh-CN" altLang="en-US" sz="2800" b="1" dirty="0">
                <a:solidFill>
                  <a:srgbClr val="E3E7C6"/>
                </a:solidFill>
              </a:endParaRPr>
            </a:p>
          </p:txBody>
        </p:sp>
        <p:sp>
          <p:nvSpPr>
            <p:cNvPr id="15" name="文本框 14"/>
            <p:cNvSpPr txBox="1"/>
            <p:nvPr userDrawn="1"/>
          </p:nvSpPr>
          <p:spPr>
            <a:xfrm>
              <a:off x="5536482" y="875109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E3E7C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600" dirty="0"/>
                <a:t>输入题目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878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2C4947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0" y="1"/>
            <a:ext cx="12192000" cy="839492"/>
          </a:xfrm>
          <a:prstGeom prst="rect">
            <a:avLst/>
          </a:prstGeom>
          <a:solidFill>
            <a:srgbClr val="A68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5302250" y="39833"/>
            <a:ext cx="1451428" cy="1601352"/>
            <a:chOff x="5302250" y="39833"/>
            <a:chExt cx="1451428" cy="1601352"/>
          </a:xfrm>
        </p:grpSpPr>
        <p:grpSp>
          <p:nvGrpSpPr>
            <p:cNvPr id="11" name="组合 10"/>
            <p:cNvGrpSpPr/>
            <p:nvPr userDrawn="1"/>
          </p:nvGrpSpPr>
          <p:grpSpPr>
            <a:xfrm>
              <a:off x="5302250" y="39833"/>
              <a:ext cx="1451428" cy="1601352"/>
              <a:chOff x="1959429" y="4325257"/>
              <a:chExt cx="1451428" cy="1601352"/>
            </a:xfrm>
          </p:grpSpPr>
          <p:sp>
            <p:nvSpPr>
              <p:cNvPr id="12" name="等腰三角形 11"/>
              <p:cNvSpPr/>
              <p:nvPr/>
            </p:nvSpPr>
            <p:spPr>
              <a:xfrm>
                <a:off x="1959429" y="4325257"/>
                <a:ext cx="1451428" cy="799659"/>
              </a:xfrm>
              <a:prstGeom prst="triangle">
                <a:avLst/>
              </a:prstGeom>
              <a:solidFill>
                <a:srgbClr val="2C49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3" name="等腰三角形 12"/>
              <p:cNvSpPr/>
              <p:nvPr/>
            </p:nvSpPr>
            <p:spPr>
              <a:xfrm flipV="1">
                <a:off x="1959429" y="5126950"/>
                <a:ext cx="1451428" cy="799659"/>
              </a:xfrm>
              <a:prstGeom prst="triangle">
                <a:avLst/>
              </a:prstGeom>
              <a:solidFill>
                <a:srgbClr val="A681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3"/>
            <p:cNvSpPr txBox="1"/>
            <p:nvPr userDrawn="1"/>
          </p:nvSpPr>
          <p:spPr>
            <a:xfrm>
              <a:off x="5725637" y="244727"/>
              <a:ext cx="627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600">
                  <a:solidFill>
                    <a:srgbClr val="2C49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2800" b="1" dirty="0">
                  <a:solidFill>
                    <a:srgbClr val="E3E7C6"/>
                  </a:solidFill>
                </a:rPr>
                <a:t>02</a:t>
              </a:r>
              <a:endParaRPr lang="zh-CN" altLang="en-US" sz="2800" b="1" dirty="0">
                <a:solidFill>
                  <a:srgbClr val="E3E7C6"/>
                </a:solidFill>
              </a:endParaRPr>
            </a:p>
          </p:txBody>
        </p:sp>
        <p:sp>
          <p:nvSpPr>
            <p:cNvPr id="15" name="文本框 14"/>
            <p:cNvSpPr txBox="1"/>
            <p:nvPr userDrawn="1"/>
          </p:nvSpPr>
          <p:spPr>
            <a:xfrm>
              <a:off x="5536482" y="875109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E3E7C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600" dirty="0"/>
                <a:t>输入题目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323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8328F-8247-4115-A646-DA9D190A68BD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958A-CB90-4640-8262-22D4AE88AA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34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8328F-8247-4115-A646-DA9D190A68BD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958A-CB90-4640-8262-22D4AE88AA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55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8328F-8247-4115-A646-DA9D190A68BD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C958A-CB90-4640-8262-22D4AE88AA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623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51" r:id="rId6"/>
    <p:sldLayoutId id="2147483663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8328F-8247-4115-A646-DA9D190A68BD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C958A-CB90-4640-8262-22D4AE88AA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435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chart" Target="../charts/chart1.xm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56345" y="2471057"/>
            <a:ext cx="6899564" cy="2249285"/>
            <a:chOff x="2780145" y="3334327"/>
            <a:chExt cx="6899564" cy="2056823"/>
          </a:xfrm>
        </p:grpSpPr>
        <p:grpSp>
          <p:nvGrpSpPr>
            <p:cNvPr id="2" name="组合 1"/>
            <p:cNvGrpSpPr/>
            <p:nvPr/>
          </p:nvGrpSpPr>
          <p:grpSpPr>
            <a:xfrm>
              <a:off x="2780145" y="3334327"/>
              <a:ext cx="6899564" cy="2056823"/>
              <a:chOff x="2780145" y="3334327"/>
              <a:chExt cx="6899564" cy="2056823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2780145" y="3334327"/>
                <a:ext cx="6899564" cy="1380837"/>
              </a:xfrm>
              <a:prstGeom prst="rect">
                <a:avLst/>
              </a:prstGeom>
              <a:solidFill>
                <a:srgbClr val="2C49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5400" dirty="0"/>
                  <a:t>语音助手</a:t>
                </a:r>
                <a:endParaRPr lang="en-US" altLang="zh-CN" sz="5400" dirty="0"/>
              </a:p>
              <a:p>
                <a:pPr algn="ctr"/>
                <a:r>
                  <a:rPr lang="en-US" altLang="zh-CN" sz="2800" dirty="0"/>
                  <a:t>VOICE ASSISTANT</a:t>
                </a:r>
                <a:endParaRPr lang="zh-CN" altLang="en-US" sz="2800" dirty="0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2780145" y="4715163"/>
                <a:ext cx="6899564" cy="675987"/>
              </a:xfrm>
              <a:prstGeom prst="rect">
                <a:avLst/>
              </a:prstGeom>
              <a:solidFill>
                <a:srgbClr val="E3E7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" name="矩形 5"/>
            <p:cNvSpPr/>
            <p:nvPr/>
          </p:nvSpPr>
          <p:spPr>
            <a:xfrm>
              <a:off x="2780145" y="3334327"/>
              <a:ext cx="6899564" cy="2056823"/>
            </a:xfrm>
            <a:prstGeom prst="rect">
              <a:avLst/>
            </a:prstGeom>
            <a:noFill/>
            <a:ln w="571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9B9AE581-BAD7-4BEC-A691-60620B03E099}"/>
              </a:ext>
            </a:extLst>
          </p:cNvPr>
          <p:cNvGrpSpPr/>
          <p:nvPr/>
        </p:nvGrpSpPr>
        <p:grpSpPr>
          <a:xfrm>
            <a:off x="3085597" y="4113042"/>
            <a:ext cx="6441059" cy="584775"/>
            <a:chOff x="3033370" y="4755171"/>
            <a:chExt cx="6441059" cy="584775"/>
          </a:xfrm>
        </p:grpSpPr>
        <p:grpSp>
          <p:nvGrpSpPr>
            <p:cNvPr id="17" name="组合 16"/>
            <p:cNvGrpSpPr/>
            <p:nvPr/>
          </p:nvGrpSpPr>
          <p:grpSpPr>
            <a:xfrm rot="16200000" flipH="1">
              <a:off x="9078799" y="4770994"/>
              <a:ext cx="238128" cy="553133"/>
              <a:chOff x="3714748" y="942975"/>
              <a:chExt cx="238128" cy="553133"/>
            </a:xfrm>
            <a:solidFill>
              <a:srgbClr val="2C4947"/>
            </a:solidFill>
          </p:grpSpPr>
          <p:sp>
            <p:nvSpPr>
              <p:cNvPr id="18" name="等腰三角形 17"/>
              <p:cNvSpPr/>
              <p:nvPr/>
            </p:nvSpPr>
            <p:spPr>
              <a:xfrm>
                <a:off x="3714750" y="942975"/>
                <a:ext cx="238125" cy="20528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等腰三角形 18"/>
              <p:cNvSpPr/>
              <p:nvPr/>
            </p:nvSpPr>
            <p:spPr>
              <a:xfrm>
                <a:off x="3714751" y="1137981"/>
                <a:ext cx="238125" cy="20528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等腰三角形 19"/>
              <p:cNvSpPr/>
              <p:nvPr/>
            </p:nvSpPr>
            <p:spPr>
              <a:xfrm>
                <a:off x="3714748" y="1290828"/>
                <a:ext cx="238125" cy="20528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21E009F6-300C-4E60-B765-281121C2B5D6}"/>
                </a:ext>
              </a:extLst>
            </p:cNvPr>
            <p:cNvGrpSpPr/>
            <p:nvPr/>
          </p:nvGrpSpPr>
          <p:grpSpPr>
            <a:xfrm>
              <a:off x="3033370" y="4755171"/>
              <a:ext cx="6060507" cy="584775"/>
              <a:chOff x="3033370" y="4755171"/>
              <a:chExt cx="6060507" cy="584775"/>
            </a:xfrm>
          </p:grpSpPr>
          <p:grpSp>
            <p:nvGrpSpPr>
              <p:cNvPr id="16" name="组合 15"/>
              <p:cNvGrpSpPr/>
              <p:nvPr/>
            </p:nvGrpSpPr>
            <p:grpSpPr>
              <a:xfrm rot="5400000">
                <a:off x="3190873" y="4776589"/>
                <a:ext cx="238127" cy="553133"/>
                <a:chOff x="3714748" y="942975"/>
                <a:chExt cx="238127" cy="553133"/>
              </a:xfrm>
              <a:solidFill>
                <a:srgbClr val="2C4947"/>
              </a:solidFill>
            </p:grpSpPr>
            <p:sp>
              <p:nvSpPr>
                <p:cNvPr id="13" name="等腰三角形 12"/>
                <p:cNvSpPr/>
                <p:nvPr/>
              </p:nvSpPr>
              <p:spPr>
                <a:xfrm>
                  <a:off x="3714750" y="942975"/>
                  <a:ext cx="238125" cy="205280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" name="等腰三角形 13"/>
                <p:cNvSpPr/>
                <p:nvPr/>
              </p:nvSpPr>
              <p:spPr>
                <a:xfrm>
                  <a:off x="3714749" y="1137979"/>
                  <a:ext cx="238125" cy="205280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" name="等腰三角形 14"/>
                <p:cNvSpPr/>
                <p:nvPr/>
              </p:nvSpPr>
              <p:spPr>
                <a:xfrm>
                  <a:off x="3714748" y="1290828"/>
                  <a:ext cx="238125" cy="205280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1" name="文本框 20"/>
              <p:cNvSpPr txBox="1"/>
              <p:nvPr/>
            </p:nvSpPr>
            <p:spPr>
              <a:xfrm>
                <a:off x="4172337" y="4755171"/>
                <a:ext cx="492154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dirty="0">
                    <a:solidFill>
                      <a:srgbClr val="2C4947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zh-CN" altLang="en-US" sz="3200" dirty="0">
                    <a:solidFill>
                      <a:srgbClr val="2C4947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工程认知答辩 第九组       </a:t>
                </a:r>
              </a:p>
            </p:txBody>
          </p:sp>
        </p:grpSp>
      </p:grpSp>
      <p:sp>
        <p:nvSpPr>
          <p:cNvPr id="33" name="矩形 32">
            <a:extLst>
              <a:ext uri="{FF2B5EF4-FFF2-40B4-BE49-F238E27FC236}">
                <a16:creationId xmlns:a16="http://schemas.microsoft.com/office/drawing/2014/main" id="{60A2410B-8DCC-4D7A-B112-77462764EF92}"/>
              </a:ext>
            </a:extLst>
          </p:cNvPr>
          <p:cNvSpPr/>
          <p:nvPr/>
        </p:nvSpPr>
        <p:spPr>
          <a:xfrm>
            <a:off x="2847606" y="4720342"/>
            <a:ext cx="6899564" cy="1056601"/>
          </a:xfrm>
          <a:prstGeom prst="rect">
            <a:avLst/>
          </a:prstGeom>
          <a:solidFill>
            <a:srgbClr val="2C4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/>
              <a:t>指导老师：李贵洋老师 吴迭老师 </a:t>
            </a:r>
            <a:endParaRPr lang="en-US" altLang="zh-CN" sz="2800" dirty="0"/>
          </a:p>
        </p:txBody>
      </p:sp>
    </p:spTree>
    <p:extLst>
      <p:ext uri="{BB962C8B-B14F-4D97-AF65-F5344CB8AC3E}">
        <p14:creationId xmlns:p14="http://schemas.microsoft.com/office/powerpoint/2010/main" val="50424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8256143" y="3069302"/>
            <a:ext cx="167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DATA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DISPLAY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32549" y="2003374"/>
            <a:ext cx="114731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C49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播放音乐：                                             喇叭 音频模块</a:t>
            </a:r>
          </a:p>
        </p:txBody>
      </p:sp>
      <p:sp>
        <p:nvSpPr>
          <p:cNvPr id="20" name="矩形 19"/>
          <p:cNvSpPr/>
          <p:nvPr/>
        </p:nvSpPr>
        <p:spPr>
          <a:xfrm>
            <a:off x="532550" y="3085608"/>
            <a:ext cx="114731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C49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感知当前环境的温度和湿度：                  温湿度传感器</a:t>
            </a:r>
          </a:p>
        </p:txBody>
      </p:sp>
      <p:sp>
        <p:nvSpPr>
          <p:cNvPr id="21" name="矩形 20"/>
          <p:cNvSpPr/>
          <p:nvPr/>
        </p:nvSpPr>
        <p:spPr>
          <a:xfrm>
            <a:off x="532549" y="4087266"/>
            <a:ext cx="116594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C49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显示光强大小：                                       光照模拟传感</a:t>
            </a:r>
          </a:p>
        </p:txBody>
      </p:sp>
      <p:sp>
        <p:nvSpPr>
          <p:cNvPr id="22" name="矩形 21"/>
          <p:cNvSpPr/>
          <p:nvPr/>
        </p:nvSpPr>
        <p:spPr>
          <a:xfrm>
            <a:off x="532549" y="4997443"/>
            <a:ext cx="113123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C49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测试声音分贝大小：                                声音强度传感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D802B601-BEDC-42B1-8FC9-9784AD623C3B}"/>
              </a:ext>
            </a:extLst>
          </p:cNvPr>
          <p:cNvGrpSpPr/>
          <p:nvPr/>
        </p:nvGrpSpPr>
        <p:grpSpPr>
          <a:xfrm>
            <a:off x="5200029" y="0"/>
            <a:ext cx="1680864" cy="1700113"/>
            <a:chOff x="5331279" y="1551998"/>
            <a:chExt cx="1451428" cy="1601352"/>
          </a:xfrm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970F58BA-9920-460D-BA10-95BA9D09F6F6}"/>
                </a:ext>
              </a:extLst>
            </p:cNvPr>
            <p:cNvGrpSpPr/>
            <p:nvPr/>
          </p:nvGrpSpPr>
          <p:grpSpPr>
            <a:xfrm>
              <a:off x="5331279" y="1551998"/>
              <a:ext cx="1451428" cy="1601352"/>
              <a:chOff x="1959429" y="4325257"/>
              <a:chExt cx="1451428" cy="1601352"/>
            </a:xfrm>
          </p:grpSpPr>
          <p:sp>
            <p:nvSpPr>
              <p:cNvPr id="27" name="等腰三角形 26">
                <a:extLst>
                  <a:ext uri="{FF2B5EF4-FFF2-40B4-BE49-F238E27FC236}">
                    <a16:creationId xmlns:a16="http://schemas.microsoft.com/office/drawing/2014/main" id="{000BD034-AEDA-4C4C-9B98-5AC12309BEA3}"/>
                  </a:ext>
                </a:extLst>
              </p:cNvPr>
              <p:cNvSpPr/>
              <p:nvPr/>
            </p:nvSpPr>
            <p:spPr>
              <a:xfrm>
                <a:off x="1959429" y="4325257"/>
                <a:ext cx="1451428" cy="799659"/>
              </a:xfrm>
              <a:prstGeom prst="triangle">
                <a:avLst/>
              </a:prstGeom>
              <a:solidFill>
                <a:srgbClr val="2C49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等腰三角形 27">
                <a:extLst>
                  <a:ext uri="{FF2B5EF4-FFF2-40B4-BE49-F238E27FC236}">
                    <a16:creationId xmlns:a16="http://schemas.microsoft.com/office/drawing/2014/main" id="{3A294E90-1D33-4264-86F6-A13FEEA78E54}"/>
                  </a:ext>
                </a:extLst>
              </p:cNvPr>
              <p:cNvSpPr/>
              <p:nvPr/>
            </p:nvSpPr>
            <p:spPr>
              <a:xfrm flipV="1">
                <a:off x="1959429" y="5126950"/>
                <a:ext cx="1451428" cy="799659"/>
              </a:xfrm>
              <a:prstGeom prst="triangle">
                <a:avLst/>
              </a:prstGeom>
              <a:solidFill>
                <a:srgbClr val="A681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5E780A3C-C1E9-45C0-8FD8-78BB57562746}"/>
                </a:ext>
              </a:extLst>
            </p:cNvPr>
            <p:cNvSpPr txBox="1"/>
            <p:nvPr/>
          </p:nvSpPr>
          <p:spPr>
            <a:xfrm>
              <a:off x="5754666" y="1756892"/>
              <a:ext cx="541497" cy="4928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600">
                  <a:solidFill>
                    <a:srgbClr val="2C49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3E7C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03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3E7C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09730152-C070-48CF-B825-8B7F6E88A825}"/>
                </a:ext>
              </a:extLst>
            </p:cNvPr>
            <p:cNvSpPr txBox="1"/>
            <p:nvPr/>
          </p:nvSpPr>
          <p:spPr>
            <a:xfrm>
              <a:off x="5565511" y="2387274"/>
              <a:ext cx="868167" cy="318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E3E7C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3E7C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制作过程</a:t>
              </a:r>
            </a:p>
          </p:txBody>
        </p:sp>
      </p:grpSp>
      <p:sp>
        <p:nvSpPr>
          <p:cNvPr id="29" name="矩形 28">
            <a:extLst>
              <a:ext uri="{FF2B5EF4-FFF2-40B4-BE49-F238E27FC236}">
                <a16:creationId xmlns:a16="http://schemas.microsoft.com/office/drawing/2014/main" id="{2AF24F25-EA9F-4609-9958-EF8E75B7980E}"/>
              </a:ext>
            </a:extLst>
          </p:cNvPr>
          <p:cNvSpPr/>
          <p:nvPr/>
        </p:nvSpPr>
        <p:spPr>
          <a:xfrm>
            <a:off x="532550" y="1165280"/>
            <a:ext cx="3763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A6815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功能：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74961E6-07A2-48F3-B757-FBAF6BEDBFCA}"/>
              </a:ext>
            </a:extLst>
          </p:cNvPr>
          <p:cNvSpPr txBox="1"/>
          <p:nvPr/>
        </p:nvSpPr>
        <p:spPr>
          <a:xfrm>
            <a:off x="7018867" y="1044949"/>
            <a:ext cx="1989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A6815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所需硬件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8A1D7ED-3BA6-4464-9421-CA482D780D34}"/>
              </a:ext>
            </a:extLst>
          </p:cNvPr>
          <p:cNvSpPr txBox="1"/>
          <p:nvPr/>
        </p:nvSpPr>
        <p:spPr>
          <a:xfrm>
            <a:off x="532549" y="5907620"/>
            <a:ext cx="9720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2C49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蓝牙功能：                                              蓝牙模块</a:t>
            </a:r>
          </a:p>
        </p:txBody>
      </p:sp>
    </p:spTree>
    <p:extLst>
      <p:ext uri="{BB962C8B-B14F-4D97-AF65-F5344CB8AC3E}">
        <p14:creationId xmlns:p14="http://schemas.microsoft.com/office/powerpoint/2010/main" val="161681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90" y="2092300"/>
            <a:ext cx="1909005" cy="2912185"/>
            <a:chOff x="1590" y="2092300"/>
            <a:chExt cx="1909005" cy="2912185"/>
          </a:xfrm>
        </p:grpSpPr>
        <p:sp>
          <p:nvSpPr>
            <p:cNvPr id="63" name="Freeform 323"/>
            <p:cNvSpPr/>
            <p:nvPr/>
          </p:nvSpPr>
          <p:spPr bwMode="auto">
            <a:xfrm>
              <a:off x="1590" y="2092300"/>
              <a:ext cx="1909005" cy="2146043"/>
            </a:xfrm>
            <a:custGeom>
              <a:avLst/>
              <a:gdLst>
                <a:gd name="T0" fmla="*/ 0 w 902"/>
                <a:gd name="T1" fmla="*/ 0 h 1014"/>
                <a:gd name="T2" fmla="*/ 0 w 902"/>
                <a:gd name="T3" fmla="*/ 112 h 1014"/>
                <a:gd name="T4" fmla="*/ 902 w 902"/>
                <a:gd name="T5" fmla="*/ 1014 h 1014"/>
                <a:gd name="T6" fmla="*/ 902 w 902"/>
                <a:gd name="T7" fmla="*/ 900 h 1014"/>
                <a:gd name="T8" fmla="*/ 0 w 902"/>
                <a:gd name="T9" fmla="*/ 0 h 10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2" h="1014">
                  <a:moveTo>
                    <a:pt x="0" y="0"/>
                  </a:moveTo>
                  <a:lnTo>
                    <a:pt x="0" y="112"/>
                  </a:lnTo>
                  <a:lnTo>
                    <a:pt x="902" y="1014"/>
                  </a:lnTo>
                  <a:lnTo>
                    <a:pt x="902" y="9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815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72" name="Freeform 332"/>
            <p:cNvSpPr/>
            <p:nvPr/>
          </p:nvSpPr>
          <p:spPr bwMode="auto">
            <a:xfrm>
              <a:off x="1590" y="2858442"/>
              <a:ext cx="1909005" cy="2146043"/>
            </a:xfrm>
            <a:custGeom>
              <a:avLst/>
              <a:gdLst>
                <a:gd name="T0" fmla="*/ 0 w 902"/>
                <a:gd name="T1" fmla="*/ 0 h 1014"/>
                <a:gd name="T2" fmla="*/ 0 w 902"/>
                <a:gd name="T3" fmla="*/ 114 h 1014"/>
                <a:gd name="T4" fmla="*/ 902 w 902"/>
                <a:gd name="T5" fmla="*/ 1014 h 1014"/>
                <a:gd name="T6" fmla="*/ 902 w 902"/>
                <a:gd name="T7" fmla="*/ 902 h 1014"/>
                <a:gd name="T8" fmla="*/ 0 w 902"/>
                <a:gd name="T9" fmla="*/ 0 h 10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2" h="1014">
                  <a:moveTo>
                    <a:pt x="0" y="0"/>
                  </a:moveTo>
                  <a:lnTo>
                    <a:pt x="0" y="114"/>
                  </a:lnTo>
                  <a:lnTo>
                    <a:pt x="902" y="1014"/>
                  </a:lnTo>
                  <a:lnTo>
                    <a:pt x="902" y="9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815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75" name="Freeform 335"/>
            <p:cNvSpPr/>
            <p:nvPr/>
          </p:nvSpPr>
          <p:spPr bwMode="auto">
            <a:xfrm>
              <a:off x="1590" y="2473252"/>
              <a:ext cx="1909005" cy="2150276"/>
            </a:xfrm>
            <a:custGeom>
              <a:avLst/>
              <a:gdLst>
                <a:gd name="T0" fmla="*/ 0 w 902"/>
                <a:gd name="T1" fmla="*/ 0 h 1016"/>
                <a:gd name="T2" fmla="*/ 0 w 902"/>
                <a:gd name="T3" fmla="*/ 114 h 1016"/>
                <a:gd name="T4" fmla="*/ 902 w 902"/>
                <a:gd name="T5" fmla="*/ 1016 h 1016"/>
                <a:gd name="T6" fmla="*/ 902 w 902"/>
                <a:gd name="T7" fmla="*/ 902 h 1016"/>
                <a:gd name="T8" fmla="*/ 0 w 902"/>
                <a:gd name="T9" fmla="*/ 0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2" h="1016">
                  <a:moveTo>
                    <a:pt x="0" y="0"/>
                  </a:moveTo>
                  <a:lnTo>
                    <a:pt x="0" y="114"/>
                  </a:lnTo>
                  <a:lnTo>
                    <a:pt x="902" y="1016"/>
                  </a:lnTo>
                  <a:lnTo>
                    <a:pt x="902" y="9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494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0287361" y="2092298"/>
            <a:ext cx="1900539" cy="2907952"/>
            <a:chOff x="10287361" y="2092298"/>
            <a:chExt cx="1900539" cy="2907952"/>
          </a:xfrm>
        </p:grpSpPr>
        <p:sp>
          <p:nvSpPr>
            <p:cNvPr id="65" name="Freeform 325"/>
            <p:cNvSpPr/>
            <p:nvPr/>
          </p:nvSpPr>
          <p:spPr bwMode="auto">
            <a:xfrm>
              <a:off x="10287361" y="2092298"/>
              <a:ext cx="1900539" cy="2141811"/>
            </a:xfrm>
            <a:custGeom>
              <a:avLst/>
              <a:gdLst>
                <a:gd name="T0" fmla="*/ 898 w 898"/>
                <a:gd name="T1" fmla="*/ 112 h 1012"/>
                <a:gd name="T2" fmla="*/ 898 w 898"/>
                <a:gd name="T3" fmla="*/ 0 h 1012"/>
                <a:gd name="T4" fmla="*/ 0 w 898"/>
                <a:gd name="T5" fmla="*/ 898 h 1012"/>
                <a:gd name="T6" fmla="*/ 0 w 898"/>
                <a:gd name="T7" fmla="*/ 1012 h 1012"/>
                <a:gd name="T8" fmla="*/ 898 w 898"/>
                <a:gd name="T9" fmla="*/ 112 h 1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8" h="1012">
                  <a:moveTo>
                    <a:pt x="898" y="112"/>
                  </a:moveTo>
                  <a:lnTo>
                    <a:pt x="898" y="0"/>
                  </a:lnTo>
                  <a:lnTo>
                    <a:pt x="0" y="898"/>
                  </a:lnTo>
                  <a:lnTo>
                    <a:pt x="0" y="1012"/>
                  </a:lnTo>
                  <a:lnTo>
                    <a:pt x="898" y="112"/>
                  </a:lnTo>
                  <a:close/>
                </a:path>
              </a:pathLst>
            </a:custGeom>
            <a:solidFill>
              <a:srgbClr val="2C494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solidFill>
                  <a:srgbClr val="2C4947"/>
                </a:solidFill>
              </a:endParaRPr>
            </a:p>
          </p:txBody>
        </p:sp>
        <p:sp>
          <p:nvSpPr>
            <p:cNvPr id="73" name="Freeform 333"/>
            <p:cNvSpPr/>
            <p:nvPr/>
          </p:nvSpPr>
          <p:spPr bwMode="auto">
            <a:xfrm>
              <a:off x="10287361" y="2858439"/>
              <a:ext cx="1900539" cy="2141811"/>
            </a:xfrm>
            <a:custGeom>
              <a:avLst/>
              <a:gdLst>
                <a:gd name="T0" fmla="*/ 898 w 898"/>
                <a:gd name="T1" fmla="*/ 114 h 1012"/>
                <a:gd name="T2" fmla="*/ 898 w 898"/>
                <a:gd name="T3" fmla="*/ 0 h 1012"/>
                <a:gd name="T4" fmla="*/ 0 w 898"/>
                <a:gd name="T5" fmla="*/ 898 h 1012"/>
                <a:gd name="T6" fmla="*/ 0 w 898"/>
                <a:gd name="T7" fmla="*/ 1012 h 1012"/>
                <a:gd name="T8" fmla="*/ 898 w 898"/>
                <a:gd name="T9" fmla="*/ 114 h 1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8" h="1012">
                  <a:moveTo>
                    <a:pt x="898" y="114"/>
                  </a:moveTo>
                  <a:lnTo>
                    <a:pt x="898" y="0"/>
                  </a:lnTo>
                  <a:lnTo>
                    <a:pt x="0" y="898"/>
                  </a:lnTo>
                  <a:lnTo>
                    <a:pt x="0" y="1012"/>
                  </a:lnTo>
                  <a:lnTo>
                    <a:pt x="898" y="114"/>
                  </a:lnTo>
                  <a:close/>
                </a:path>
              </a:pathLst>
            </a:custGeom>
            <a:solidFill>
              <a:srgbClr val="2C494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76" name="Freeform 336"/>
            <p:cNvSpPr/>
            <p:nvPr/>
          </p:nvSpPr>
          <p:spPr bwMode="auto">
            <a:xfrm>
              <a:off x="10287361" y="2473252"/>
              <a:ext cx="1900539" cy="2141811"/>
            </a:xfrm>
            <a:custGeom>
              <a:avLst/>
              <a:gdLst>
                <a:gd name="T0" fmla="*/ 898 w 898"/>
                <a:gd name="T1" fmla="*/ 114 h 1012"/>
                <a:gd name="T2" fmla="*/ 898 w 898"/>
                <a:gd name="T3" fmla="*/ 0 h 1012"/>
                <a:gd name="T4" fmla="*/ 0 w 898"/>
                <a:gd name="T5" fmla="*/ 900 h 1012"/>
                <a:gd name="T6" fmla="*/ 0 w 898"/>
                <a:gd name="T7" fmla="*/ 1012 h 1012"/>
                <a:gd name="T8" fmla="*/ 898 w 898"/>
                <a:gd name="T9" fmla="*/ 114 h 1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8" h="1012">
                  <a:moveTo>
                    <a:pt x="898" y="114"/>
                  </a:moveTo>
                  <a:lnTo>
                    <a:pt x="898" y="0"/>
                  </a:lnTo>
                  <a:lnTo>
                    <a:pt x="0" y="900"/>
                  </a:lnTo>
                  <a:lnTo>
                    <a:pt x="0" y="1012"/>
                  </a:lnTo>
                  <a:lnTo>
                    <a:pt x="898" y="114"/>
                  </a:lnTo>
                  <a:close/>
                </a:path>
              </a:pathLst>
            </a:custGeom>
            <a:solidFill>
              <a:srgbClr val="A6815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solidFill>
                  <a:srgbClr val="2C4947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098978" y="2096533"/>
            <a:ext cx="2095250" cy="2903720"/>
            <a:chOff x="6098978" y="2096533"/>
            <a:chExt cx="2095250" cy="2903720"/>
          </a:xfrm>
        </p:grpSpPr>
        <p:sp>
          <p:nvSpPr>
            <p:cNvPr id="66" name="Freeform 326"/>
            <p:cNvSpPr/>
            <p:nvPr/>
          </p:nvSpPr>
          <p:spPr bwMode="auto">
            <a:xfrm>
              <a:off x="6098978" y="2096533"/>
              <a:ext cx="2095250" cy="2137578"/>
            </a:xfrm>
            <a:custGeom>
              <a:avLst/>
              <a:gdLst>
                <a:gd name="T0" fmla="*/ 986 w 990"/>
                <a:gd name="T1" fmla="*/ 108 h 1010"/>
                <a:gd name="T2" fmla="*/ 990 w 990"/>
                <a:gd name="T3" fmla="*/ 110 h 1010"/>
                <a:gd name="T4" fmla="*/ 990 w 990"/>
                <a:gd name="T5" fmla="*/ 2 h 1010"/>
                <a:gd name="T6" fmla="*/ 986 w 990"/>
                <a:gd name="T7" fmla="*/ 0 h 1010"/>
                <a:gd name="T8" fmla="*/ 0 w 990"/>
                <a:gd name="T9" fmla="*/ 902 h 1010"/>
                <a:gd name="T10" fmla="*/ 0 w 990"/>
                <a:gd name="T11" fmla="*/ 1010 h 1010"/>
                <a:gd name="T12" fmla="*/ 986 w 990"/>
                <a:gd name="T13" fmla="*/ 108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0" h="1010">
                  <a:moveTo>
                    <a:pt x="986" y="108"/>
                  </a:moveTo>
                  <a:lnTo>
                    <a:pt x="990" y="110"/>
                  </a:lnTo>
                  <a:lnTo>
                    <a:pt x="990" y="2"/>
                  </a:lnTo>
                  <a:lnTo>
                    <a:pt x="986" y="0"/>
                  </a:lnTo>
                  <a:lnTo>
                    <a:pt x="0" y="902"/>
                  </a:lnTo>
                  <a:lnTo>
                    <a:pt x="0" y="1010"/>
                  </a:lnTo>
                  <a:lnTo>
                    <a:pt x="986" y="108"/>
                  </a:lnTo>
                  <a:close/>
                </a:path>
              </a:pathLst>
            </a:custGeom>
            <a:solidFill>
              <a:srgbClr val="2C494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71" name="Freeform 331"/>
            <p:cNvSpPr/>
            <p:nvPr/>
          </p:nvSpPr>
          <p:spPr bwMode="auto">
            <a:xfrm>
              <a:off x="6098978" y="2862675"/>
              <a:ext cx="2095250" cy="2137578"/>
            </a:xfrm>
            <a:custGeom>
              <a:avLst/>
              <a:gdLst>
                <a:gd name="T0" fmla="*/ 986 w 990"/>
                <a:gd name="T1" fmla="*/ 0 h 1010"/>
                <a:gd name="T2" fmla="*/ 0 w 990"/>
                <a:gd name="T3" fmla="*/ 902 h 1010"/>
                <a:gd name="T4" fmla="*/ 0 w 990"/>
                <a:gd name="T5" fmla="*/ 1010 h 1010"/>
                <a:gd name="T6" fmla="*/ 986 w 990"/>
                <a:gd name="T7" fmla="*/ 108 h 1010"/>
                <a:gd name="T8" fmla="*/ 990 w 990"/>
                <a:gd name="T9" fmla="*/ 112 h 1010"/>
                <a:gd name="T10" fmla="*/ 990 w 990"/>
                <a:gd name="T11" fmla="*/ 2 h 1010"/>
                <a:gd name="T12" fmla="*/ 986 w 990"/>
                <a:gd name="T13" fmla="*/ 0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0" h="1010">
                  <a:moveTo>
                    <a:pt x="986" y="0"/>
                  </a:moveTo>
                  <a:lnTo>
                    <a:pt x="0" y="902"/>
                  </a:lnTo>
                  <a:lnTo>
                    <a:pt x="0" y="1010"/>
                  </a:lnTo>
                  <a:lnTo>
                    <a:pt x="986" y="108"/>
                  </a:lnTo>
                  <a:lnTo>
                    <a:pt x="990" y="112"/>
                  </a:lnTo>
                  <a:lnTo>
                    <a:pt x="990" y="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rgbClr val="2C494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77" name="Freeform 337"/>
            <p:cNvSpPr/>
            <p:nvPr/>
          </p:nvSpPr>
          <p:spPr bwMode="auto">
            <a:xfrm>
              <a:off x="6098978" y="2481718"/>
              <a:ext cx="2095250" cy="2133345"/>
            </a:xfrm>
            <a:custGeom>
              <a:avLst/>
              <a:gdLst>
                <a:gd name="T0" fmla="*/ 0 w 990"/>
                <a:gd name="T1" fmla="*/ 900 h 1008"/>
                <a:gd name="T2" fmla="*/ 0 w 990"/>
                <a:gd name="T3" fmla="*/ 1008 h 1008"/>
                <a:gd name="T4" fmla="*/ 986 w 990"/>
                <a:gd name="T5" fmla="*/ 108 h 1008"/>
                <a:gd name="T6" fmla="*/ 990 w 990"/>
                <a:gd name="T7" fmla="*/ 110 h 1008"/>
                <a:gd name="T8" fmla="*/ 990 w 990"/>
                <a:gd name="T9" fmla="*/ 2 h 1008"/>
                <a:gd name="T10" fmla="*/ 986 w 990"/>
                <a:gd name="T11" fmla="*/ 0 h 1008"/>
                <a:gd name="T12" fmla="*/ 0 w 990"/>
                <a:gd name="T13" fmla="*/ 900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0" h="1008">
                  <a:moveTo>
                    <a:pt x="0" y="900"/>
                  </a:moveTo>
                  <a:lnTo>
                    <a:pt x="0" y="1008"/>
                  </a:lnTo>
                  <a:lnTo>
                    <a:pt x="986" y="108"/>
                  </a:lnTo>
                  <a:lnTo>
                    <a:pt x="990" y="110"/>
                  </a:lnTo>
                  <a:lnTo>
                    <a:pt x="990" y="2"/>
                  </a:lnTo>
                  <a:lnTo>
                    <a:pt x="986" y="0"/>
                  </a:lnTo>
                  <a:lnTo>
                    <a:pt x="0" y="900"/>
                  </a:lnTo>
                  <a:close/>
                </a:path>
              </a:pathLst>
            </a:custGeom>
            <a:solidFill>
              <a:srgbClr val="A6815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194225" y="2100766"/>
            <a:ext cx="2093134" cy="2903720"/>
            <a:chOff x="8194225" y="2100766"/>
            <a:chExt cx="2093134" cy="2903720"/>
          </a:xfrm>
        </p:grpSpPr>
        <p:sp>
          <p:nvSpPr>
            <p:cNvPr id="64" name="Freeform 324"/>
            <p:cNvSpPr/>
            <p:nvPr/>
          </p:nvSpPr>
          <p:spPr bwMode="auto">
            <a:xfrm>
              <a:off x="8194225" y="2100766"/>
              <a:ext cx="2093134" cy="2137578"/>
            </a:xfrm>
            <a:custGeom>
              <a:avLst/>
              <a:gdLst>
                <a:gd name="T0" fmla="*/ 985 w 989"/>
                <a:gd name="T1" fmla="*/ 1010 h 1010"/>
                <a:gd name="T2" fmla="*/ 989 w 989"/>
                <a:gd name="T3" fmla="*/ 1008 h 1010"/>
                <a:gd name="T4" fmla="*/ 989 w 989"/>
                <a:gd name="T5" fmla="*/ 894 h 1010"/>
                <a:gd name="T6" fmla="*/ 983 w 989"/>
                <a:gd name="T7" fmla="*/ 900 h 1010"/>
                <a:gd name="T8" fmla="*/ 0 w 989"/>
                <a:gd name="T9" fmla="*/ 0 h 1010"/>
                <a:gd name="T10" fmla="*/ 0 w 989"/>
                <a:gd name="T11" fmla="*/ 108 h 1010"/>
                <a:gd name="T12" fmla="*/ 985 w 989"/>
                <a:gd name="T13" fmla="*/ 1010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9" h="1010">
                  <a:moveTo>
                    <a:pt x="985" y="1010"/>
                  </a:moveTo>
                  <a:lnTo>
                    <a:pt x="989" y="1008"/>
                  </a:lnTo>
                  <a:lnTo>
                    <a:pt x="989" y="894"/>
                  </a:lnTo>
                  <a:lnTo>
                    <a:pt x="983" y="900"/>
                  </a:lnTo>
                  <a:lnTo>
                    <a:pt x="0" y="0"/>
                  </a:lnTo>
                  <a:lnTo>
                    <a:pt x="0" y="108"/>
                  </a:lnTo>
                  <a:lnTo>
                    <a:pt x="985" y="1010"/>
                  </a:lnTo>
                  <a:close/>
                </a:path>
              </a:pathLst>
            </a:custGeom>
            <a:solidFill>
              <a:srgbClr val="A6815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solidFill>
                  <a:srgbClr val="2C4947"/>
                </a:solidFill>
              </a:endParaRPr>
            </a:p>
          </p:txBody>
        </p:sp>
        <p:sp>
          <p:nvSpPr>
            <p:cNvPr id="69" name="Freeform 329"/>
            <p:cNvSpPr/>
            <p:nvPr/>
          </p:nvSpPr>
          <p:spPr bwMode="auto">
            <a:xfrm>
              <a:off x="8194225" y="2866908"/>
              <a:ext cx="2093134" cy="2137578"/>
            </a:xfrm>
            <a:custGeom>
              <a:avLst/>
              <a:gdLst>
                <a:gd name="T0" fmla="*/ 0 w 989"/>
                <a:gd name="T1" fmla="*/ 0 h 1010"/>
                <a:gd name="T2" fmla="*/ 0 w 989"/>
                <a:gd name="T3" fmla="*/ 110 h 1010"/>
                <a:gd name="T4" fmla="*/ 985 w 989"/>
                <a:gd name="T5" fmla="*/ 1010 h 1010"/>
                <a:gd name="T6" fmla="*/ 989 w 989"/>
                <a:gd name="T7" fmla="*/ 1008 h 1010"/>
                <a:gd name="T8" fmla="*/ 989 w 989"/>
                <a:gd name="T9" fmla="*/ 894 h 1010"/>
                <a:gd name="T10" fmla="*/ 983 w 989"/>
                <a:gd name="T11" fmla="*/ 900 h 1010"/>
                <a:gd name="T12" fmla="*/ 0 w 989"/>
                <a:gd name="T13" fmla="*/ 0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9" h="1010">
                  <a:moveTo>
                    <a:pt x="0" y="0"/>
                  </a:moveTo>
                  <a:lnTo>
                    <a:pt x="0" y="110"/>
                  </a:lnTo>
                  <a:lnTo>
                    <a:pt x="985" y="1010"/>
                  </a:lnTo>
                  <a:lnTo>
                    <a:pt x="989" y="1008"/>
                  </a:lnTo>
                  <a:lnTo>
                    <a:pt x="989" y="894"/>
                  </a:lnTo>
                  <a:lnTo>
                    <a:pt x="983" y="9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815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78" name="Freeform 338"/>
            <p:cNvSpPr/>
            <p:nvPr/>
          </p:nvSpPr>
          <p:spPr bwMode="auto">
            <a:xfrm>
              <a:off x="8194225" y="2485953"/>
              <a:ext cx="2093134" cy="2137578"/>
            </a:xfrm>
            <a:custGeom>
              <a:avLst/>
              <a:gdLst>
                <a:gd name="T0" fmla="*/ 0 w 989"/>
                <a:gd name="T1" fmla="*/ 0 h 1010"/>
                <a:gd name="T2" fmla="*/ 0 w 989"/>
                <a:gd name="T3" fmla="*/ 108 h 1010"/>
                <a:gd name="T4" fmla="*/ 985 w 989"/>
                <a:gd name="T5" fmla="*/ 1010 h 1010"/>
                <a:gd name="T6" fmla="*/ 989 w 989"/>
                <a:gd name="T7" fmla="*/ 1006 h 1010"/>
                <a:gd name="T8" fmla="*/ 989 w 989"/>
                <a:gd name="T9" fmla="*/ 894 h 1010"/>
                <a:gd name="T10" fmla="*/ 983 w 989"/>
                <a:gd name="T11" fmla="*/ 898 h 1010"/>
                <a:gd name="T12" fmla="*/ 0 w 989"/>
                <a:gd name="T13" fmla="*/ 0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9" h="1010">
                  <a:moveTo>
                    <a:pt x="0" y="0"/>
                  </a:moveTo>
                  <a:lnTo>
                    <a:pt x="0" y="108"/>
                  </a:lnTo>
                  <a:lnTo>
                    <a:pt x="985" y="1010"/>
                  </a:lnTo>
                  <a:lnTo>
                    <a:pt x="989" y="1006"/>
                  </a:lnTo>
                  <a:lnTo>
                    <a:pt x="989" y="894"/>
                  </a:lnTo>
                  <a:lnTo>
                    <a:pt x="983" y="8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494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solidFill>
                  <a:srgbClr val="2C4947"/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910592" y="2096530"/>
            <a:ext cx="2093134" cy="2907953"/>
            <a:chOff x="1910592" y="2096530"/>
            <a:chExt cx="2093134" cy="2907953"/>
          </a:xfrm>
        </p:grpSpPr>
        <p:sp>
          <p:nvSpPr>
            <p:cNvPr id="68" name="Freeform 328"/>
            <p:cNvSpPr/>
            <p:nvPr/>
          </p:nvSpPr>
          <p:spPr bwMode="auto">
            <a:xfrm>
              <a:off x="1910592" y="2096530"/>
              <a:ext cx="2093134" cy="2141811"/>
            </a:xfrm>
            <a:custGeom>
              <a:avLst/>
              <a:gdLst>
                <a:gd name="T0" fmla="*/ 989 w 989"/>
                <a:gd name="T1" fmla="*/ 0 h 1012"/>
                <a:gd name="T2" fmla="*/ 2 w 989"/>
                <a:gd name="T3" fmla="*/ 902 h 1012"/>
                <a:gd name="T4" fmla="*/ 0 w 989"/>
                <a:gd name="T5" fmla="*/ 898 h 1012"/>
                <a:gd name="T6" fmla="*/ 0 w 989"/>
                <a:gd name="T7" fmla="*/ 1012 h 1012"/>
                <a:gd name="T8" fmla="*/ 989 w 989"/>
                <a:gd name="T9" fmla="*/ 108 h 1012"/>
                <a:gd name="T10" fmla="*/ 989 w 989"/>
                <a:gd name="T11" fmla="*/ 0 h 1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9" h="1012">
                  <a:moveTo>
                    <a:pt x="989" y="0"/>
                  </a:moveTo>
                  <a:lnTo>
                    <a:pt x="2" y="902"/>
                  </a:lnTo>
                  <a:lnTo>
                    <a:pt x="0" y="898"/>
                  </a:lnTo>
                  <a:lnTo>
                    <a:pt x="0" y="1012"/>
                  </a:lnTo>
                  <a:lnTo>
                    <a:pt x="989" y="108"/>
                  </a:lnTo>
                  <a:lnTo>
                    <a:pt x="989" y="0"/>
                  </a:lnTo>
                  <a:close/>
                </a:path>
              </a:pathLst>
            </a:custGeom>
            <a:solidFill>
              <a:srgbClr val="2C494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70" name="Freeform 330"/>
            <p:cNvSpPr/>
            <p:nvPr/>
          </p:nvSpPr>
          <p:spPr bwMode="auto">
            <a:xfrm>
              <a:off x="1910592" y="2862672"/>
              <a:ext cx="2093134" cy="2141811"/>
            </a:xfrm>
            <a:custGeom>
              <a:avLst/>
              <a:gdLst>
                <a:gd name="T0" fmla="*/ 2 w 989"/>
                <a:gd name="T1" fmla="*/ 902 h 1012"/>
                <a:gd name="T2" fmla="*/ 0 w 989"/>
                <a:gd name="T3" fmla="*/ 900 h 1012"/>
                <a:gd name="T4" fmla="*/ 0 w 989"/>
                <a:gd name="T5" fmla="*/ 1012 h 1012"/>
                <a:gd name="T6" fmla="*/ 989 w 989"/>
                <a:gd name="T7" fmla="*/ 108 h 1012"/>
                <a:gd name="T8" fmla="*/ 989 w 989"/>
                <a:gd name="T9" fmla="*/ 0 h 1012"/>
                <a:gd name="T10" fmla="*/ 2 w 989"/>
                <a:gd name="T11" fmla="*/ 902 h 1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9" h="1012">
                  <a:moveTo>
                    <a:pt x="2" y="902"/>
                  </a:moveTo>
                  <a:lnTo>
                    <a:pt x="0" y="900"/>
                  </a:lnTo>
                  <a:lnTo>
                    <a:pt x="0" y="1012"/>
                  </a:lnTo>
                  <a:lnTo>
                    <a:pt x="989" y="108"/>
                  </a:lnTo>
                  <a:lnTo>
                    <a:pt x="989" y="0"/>
                  </a:lnTo>
                  <a:lnTo>
                    <a:pt x="2" y="902"/>
                  </a:lnTo>
                  <a:close/>
                </a:path>
              </a:pathLst>
            </a:custGeom>
            <a:solidFill>
              <a:srgbClr val="2C494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79" name="Freeform 339"/>
            <p:cNvSpPr/>
            <p:nvPr/>
          </p:nvSpPr>
          <p:spPr bwMode="auto">
            <a:xfrm>
              <a:off x="1910592" y="2481718"/>
              <a:ext cx="2093134" cy="2141811"/>
            </a:xfrm>
            <a:custGeom>
              <a:avLst/>
              <a:gdLst>
                <a:gd name="T0" fmla="*/ 989 w 989"/>
                <a:gd name="T1" fmla="*/ 0 h 1012"/>
                <a:gd name="T2" fmla="*/ 2 w 989"/>
                <a:gd name="T3" fmla="*/ 900 h 1012"/>
                <a:gd name="T4" fmla="*/ 0 w 989"/>
                <a:gd name="T5" fmla="*/ 898 h 1012"/>
                <a:gd name="T6" fmla="*/ 0 w 989"/>
                <a:gd name="T7" fmla="*/ 1012 h 1012"/>
                <a:gd name="T8" fmla="*/ 989 w 989"/>
                <a:gd name="T9" fmla="*/ 108 h 1012"/>
                <a:gd name="T10" fmla="*/ 989 w 989"/>
                <a:gd name="T11" fmla="*/ 0 h 1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9" h="1012">
                  <a:moveTo>
                    <a:pt x="989" y="0"/>
                  </a:moveTo>
                  <a:lnTo>
                    <a:pt x="2" y="900"/>
                  </a:lnTo>
                  <a:lnTo>
                    <a:pt x="0" y="898"/>
                  </a:lnTo>
                  <a:lnTo>
                    <a:pt x="0" y="1012"/>
                  </a:lnTo>
                  <a:lnTo>
                    <a:pt x="989" y="108"/>
                  </a:lnTo>
                  <a:lnTo>
                    <a:pt x="989" y="0"/>
                  </a:lnTo>
                  <a:close/>
                </a:path>
              </a:pathLst>
            </a:custGeom>
            <a:solidFill>
              <a:srgbClr val="A6815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003729" y="2096533"/>
            <a:ext cx="2095250" cy="2907950"/>
            <a:chOff x="4003729" y="2096533"/>
            <a:chExt cx="2095250" cy="2907950"/>
          </a:xfrm>
        </p:grpSpPr>
        <p:sp>
          <p:nvSpPr>
            <p:cNvPr id="67" name="Freeform 327"/>
            <p:cNvSpPr/>
            <p:nvPr/>
          </p:nvSpPr>
          <p:spPr bwMode="auto">
            <a:xfrm>
              <a:off x="4003729" y="2096533"/>
              <a:ext cx="2095250" cy="2137578"/>
            </a:xfrm>
            <a:custGeom>
              <a:avLst/>
              <a:gdLst>
                <a:gd name="T0" fmla="*/ 0 w 990"/>
                <a:gd name="T1" fmla="*/ 108 h 1010"/>
                <a:gd name="T2" fmla="*/ 988 w 990"/>
                <a:gd name="T3" fmla="*/ 1010 h 1010"/>
                <a:gd name="T4" fmla="*/ 990 w 990"/>
                <a:gd name="T5" fmla="*/ 1010 h 1010"/>
                <a:gd name="T6" fmla="*/ 990 w 990"/>
                <a:gd name="T7" fmla="*/ 902 h 1010"/>
                <a:gd name="T8" fmla="*/ 988 w 990"/>
                <a:gd name="T9" fmla="*/ 902 h 1010"/>
                <a:gd name="T10" fmla="*/ 0 w 990"/>
                <a:gd name="T11" fmla="*/ 0 h 1010"/>
                <a:gd name="T12" fmla="*/ 0 w 990"/>
                <a:gd name="T13" fmla="*/ 0 h 1010"/>
                <a:gd name="T14" fmla="*/ 0 w 990"/>
                <a:gd name="T15" fmla="*/ 108 h 1010"/>
                <a:gd name="T16" fmla="*/ 0 w 990"/>
                <a:gd name="T17" fmla="*/ 108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0" h="1010">
                  <a:moveTo>
                    <a:pt x="0" y="108"/>
                  </a:moveTo>
                  <a:lnTo>
                    <a:pt x="988" y="1010"/>
                  </a:lnTo>
                  <a:lnTo>
                    <a:pt x="990" y="1010"/>
                  </a:lnTo>
                  <a:lnTo>
                    <a:pt x="990" y="902"/>
                  </a:lnTo>
                  <a:lnTo>
                    <a:pt x="988" y="90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08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A6815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74" name="Freeform 334"/>
            <p:cNvSpPr/>
            <p:nvPr/>
          </p:nvSpPr>
          <p:spPr bwMode="auto">
            <a:xfrm>
              <a:off x="4003729" y="2862672"/>
              <a:ext cx="2095250" cy="2141811"/>
            </a:xfrm>
            <a:custGeom>
              <a:avLst/>
              <a:gdLst>
                <a:gd name="T0" fmla="*/ 988 w 990"/>
                <a:gd name="T1" fmla="*/ 904 h 1012"/>
                <a:gd name="T2" fmla="*/ 0 w 990"/>
                <a:gd name="T3" fmla="*/ 0 h 1012"/>
                <a:gd name="T4" fmla="*/ 0 w 990"/>
                <a:gd name="T5" fmla="*/ 0 h 1012"/>
                <a:gd name="T6" fmla="*/ 0 w 990"/>
                <a:gd name="T7" fmla="*/ 108 h 1012"/>
                <a:gd name="T8" fmla="*/ 0 w 990"/>
                <a:gd name="T9" fmla="*/ 108 h 1012"/>
                <a:gd name="T10" fmla="*/ 988 w 990"/>
                <a:gd name="T11" fmla="*/ 1012 h 1012"/>
                <a:gd name="T12" fmla="*/ 990 w 990"/>
                <a:gd name="T13" fmla="*/ 1010 h 1012"/>
                <a:gd name="T14" fmla="*/ 990 w 990"/>
                <a:gd name="T15" fmla="*/ 902 h 1012"/>
                <a:gd name="T16" fmla="*/ 988 w 990"/>
                <a:gd name="T17" fmla="*/ 904 h 1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0" h="1012">
                  <a:moveTo>
                    <a:pt x="988" y="904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988" y="1012"/>
                  </a:lnTo>
                  <a:lnTo>
                    <a:pt x="990" y="1010"/>
                  </a:lnTo>
                  <a:lnTo>
                    <a:pt x="990" y="902"/>
                  </a:lnTo>
                  <a:lnTo>
                    <a:pt x="988" y="904"/>
                  </a:lnTo>
                  <a:close/>
                </a:path>
              </a:pathLst>
            </a:custGeom>
            <a:solidFill>
              <a:srgbClr val="A6815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80" name="Freeform 340"/>
            <p:cNvSpPr/>
            <p:nvPr/>
          </p:nvSpPr>
          <p:spPr bwMode="auto">
            <a:xfrm>
              <a:off x="4003729" y="2481720"/>
              <a:ext cx="2095250" cy="2137578"/>
            </a:xfrm>
            <a:custGeom>
              <a:avLst/>
              <a:gdLst>
                <a:gd name="T0" fmla="*/ 988 w 990"/>
                <a:gd name="T1" fmla="*/ 1010 h 1010"/>
                <a:gd name="T2" fmla="*/ 990 w 990"/>
                <a:gd name="T3" fmla="*/ 1008 h 1010"/>
                <a:gd name="T4" fmla="*/ 990 w 990"/>
                <a:gd name="T5" fmla="*/ 900 h 1010"/>
                <a:gd name="T6" fmla="*/ 988 w 990"/>
                <a:gd name="T7" fmla="*/ 902 h 1010"/>
                <a:gd name="T8" fmla="*/ 0 w 990"/>
                <a:gd name="T9" fmla="*/ 0 h 1010"/>
                <a:gd name="T10" fmla="*/ 0 w 990"/>
                <a:gd name="T11" fmla="*/ 0 h 1010"/>
                <a:gd name="T12" fmla="*/ 0 w 990"/>
                <a:gd name="T13" fmla="*/ 108 h 1010"/>
                <a:gd name="T14" fmla="*/ 0 w 990"/>
                <a:gd name="T15" fmla="*/ 108 h 1010"/>
                <a:gd name="T16" fmla="*/ 988 w 990"/>
                <a:gd name="T17" fmla="*/ 1010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0" h="1010">
                  <a:moveTo>
                    <a:pt x="988" y="1010"/>
                  </a:moveTo>
                  <a:lnTo>
                    <a:pt x="990" y="1008"/>
                  </a:lnTo>
                  <a:lnTo>
                    <a:pt x="990" y="900"/>
                  </a:lnTo>
                  <a:lnTo>
                    <a:pt x="988" y="90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988" y="1010"/>
                  </a:lnTo>
                  <a:close/>
                </a:path>
              </a:pathLst>
            </a:custGeom>
            <a:solidFill>
              <a:srgbClr val="2C494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7529674" y="1863725"/>
            <a:ext cx="1316409" cy="1887841"/>
            <a:chOff x="7529674" y="1863725"/>
            <a:chExt cx="1316409" cy="1887841"/>
          </a:xfrm>
        </p:grpSpPr>
        <p:sp>
          <p:nvSpPr>
            <p:cNvPr id="89" name="Freeform 341"/>
            <p:cNvSpPr/>
            <p:nvPr/>
          </p:nvSpPr>
          <p:spPr bwMode="auto">
            <a:xfrm>
              <a:off x="7529674" y="1863725"/>
              <a:ext cx="1316409" cy="1506886"/>
            </a:xfrm>
            <a:custGeom>
              <a:avLst/>
              <a:gdLst>
                <a:gd name="T0" fmla="*/ 256 w 311"/>
                <a:gd name="T1" fmla="*/ 256 h 356"/>
                <a:gd name="T2" fmla="*/ 155 w 311"/>
                <a:gd name="T3" fmla="*/ 356 h 356"/>
                <a:gd name="T4" fmla="*/ 55 w 311"/>
                <a:gd name="T5" fmla="*/ 256 h 356"/>
                <a:gd name="T6" fmla="*/ 55 w 311"/>
                <a:gd name="T7" fmla="*/ 55 h 356"/>
                <a:gd name="T8" fmla="*/ 256 w 311"/>
                <a:gd name="T9" fmla="*/ 55 h 356"/>
                <a:gd name="T10" fmla="*/ 256 w 311"/>
                <a:gd name="T11" fmla="*/ 256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1" h="356">
                  <a:moveTo>
                    <a:pt x="256" y="256"/>
                  </a:moveTo>
                  <a:cubicBezTo>
                    <a:pt x="155" y="356"/>
                    <a:pt x="155" y="356"/>
                    <a:pt x="155" y="356"/>
                  </a:cubicBezTo>
                  <a:cubicBezTo>
                    <a:pt x="55" y="256"/>
                    <a:pt x="55" y="256"/>
                    <a:pt x="55" y="256"/>
                  </a:cubicBezTo>
                  <a:cubicBezTo>
                    <a:pt x="0" y="201"/>
                    <a:pt x="0" y="111"/>
                    <a:pt x="55" y="55"/>
                  </a:cubicBezTo>
                  <a:cubicBezTo>
                    <a:pt x="110" y="0"/>
                    <a:pt x="200" y="0"/>
                    <a:pt x="256" y="55"/>
                  </a:cubicBezTo>
                  <a:cubicBezTo>
                    <a:pt x="311" y="111"/>
                    <a:pt x="311" y="201"/>
                    <a:pt x="256" y="256"/>
                  </a:cubicBezTo>
                  <a:close/>
                </a:path>
              </a:pathLst>
            </a:custGeom>
            <a:solidFill>
              <a:srgbClr val="2C494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90" name="Freeform 342"/>
            <p:cNvSpPr>
              <a:spLocks noEditPoints="1"/>
            </p:cNvSpPr>
            <p:nvPr/>
          </p:nvSpPr>
          <p:spPr bwMode="auto">
            <a:xfrm>
              <a:off x="8147667" y="3353680"/>
              <a:ext cx="80424" cy="397886"/>
            </a:xfrm>
            <a:custGeom>
              <a:avLst/>
              <a:gdLst>
                <a:gd name="T0" fmla="*/ 9 w 19"/>
                <a:gd name="T1" fmla="*/ 8 h 94"/>
                <a:gd name="T2" fmla="*/ 12 w 19"/>
                <a:gd name="T3" fmla="*/ 7 h 94"/>
                <a:gd name="T4" fmla="*/ 13 w 19"/>
                <a:gd name="T5" fmla="*/ 4 h 94"/>
                <a:gd name="T6" fmla="*/ 12 w 19"/>
                <a:gd name="T7" fmla="*/ 1 h 94"/>
                <a:gd name="T8" fmla="*/ 7 w 19"/>
                <a:gd name="T9" fmla="*/ 1 h 94"/>
                <a:gd name="T10" fmla="*/ 5 w 19"/>
                <a:gd name="T11" fmla="*/ 4 h 94"/>
                <a:gd name="T12" fmla="*/ 7 w 19"/>
                <a:gd name="T13" fmla="*/ 7 h 94"/>
                <a:gd name="T14" fmla="*/ 9 w 19"/>
                <a:gd name="T15" fmla="*/ 8 h 94"/>
                <a:gd name="T16" fmla="*/ 9 w 19"/>
                <a:gd name="T17" fmla="*/ 38 h 94"/>
                <a:gd name="T18" fmla="*/ 13 w 19"/>
                <a:gd name="T19" fmla="*/ 34 h 94"/>
                <a:gd name="T20" fmla="*/ 9 w 19"/>
                <a:gd name="T21" fmla="*/ 30 h 94"/>
                <a:gd name="T22" fmla="*/ 5 w 19"/>
                <a:gd name="T23" fmla="*/ 34 h 94"/>
                <a:gd name="T24" fmla="*/ 9 w 19"/>
                <a:gd name="T25" fmla="*/ 38 h 94"/>
                <a:gd name="T26" fmla="*/ 9 w 19"/>
                <a:gd name="T27" fmla="*/ 23 h 94"/>
                <a:gd name="T28" fmla="*/ 13 w 19"/>
                <a:gd name="T29" fmla="*/ 19 h 94"/>
                <a:gd name="T30" fmla="*/ 9 w 19"/>
                <a:gd name="T31" fmla="*/ 15 h 94"/>
                <a:gd name="T32" fmla="*/ 5 w 19"/>
                <a:gd name="T33" fmla="*/ 19 h 94"/>
                <a:gd name="T34" fmla="*/ 9 w 19"/>
                <a:gd name="T35" fmla="*/ 23 h 94"/>
                <a:gd name="T36" fmla="*/ 9 w 19"/>
                <a:gd name="T37" fmla="*/ 75 h 94"/>
                <a:gd name="T38" fmla="*/ 0 w 19"/>
                <a:gd name="T39" fmla="*/ 84 h 94"/>
                <a:gd name="T40" fmla="*/ 9 w 19"/>
                <a:gd name="T41" fmla="*/ 94 h 94"/>
                <a:gd name="T42" fmla="*/ 19 w 19"/>
                <a:gd name="T43" fmla="*/ 84 h 94"/>
                <a:gd name="T44" fmla="*/ 9 w 19"/>
                <a:gd name="T45" fmla="*/ 75 h 94"/>
                <a:gd name="T46" fmla="*/ 9 w 19"/>
                <a:gd name="T47" fmla="*/ 53 h 94"/>
                <a:gd name="T48" fmla="*/ 13 w 19"/>
                <a:gd name="T49" fmla="*/ 49 h 94"/>
                <a:gd name="T50" fmla="*/ 9 w 19"/>
                <a:gd name="T51" fmla="*/ 45 h 94"/>
                <a:gd name="T52" fmla="*/ 5 w 19"/>
                <a:gd name="T53" fmla="*/ 49 h 94"/>
                <a:gd name="T54" fmla="*/ 9 w 19"/>
                <a:gd name="T55" fmla="*/ 53 h 94"/>
                <a:gd name="T56" fmla="*/ 9 w 19"/>
                <a:gd name="T57" fmla="*/ 68 h 94"/>
                <a:gd name="T58" fmla="*/ 13 w 19"/>
                <a:gd name="T59" fmla="*/ 64 h 94"/>
                <a:gd name="T60" fmla="*/ 9 w 19"/>
                <a:gd name="T61" fmla="*/ 60 h 94"/>
                <a:gd name="T62" fmla="*/ 5 w 19"/>
                <a:gd name="T63" fmla="*/ 64 h 94"/>
                <a:gd name="T64" fmla="*/ 9 w 19"/>
                <a:gd name="T65" fmla="*/ 6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" h="94">
                  <a:moveTo>
                    <a:pt x="9" y="8"/>
                  </a:moveTo>
                  <a:cubicBezTo>
                    <a:pt x="10" y="8"/>
                    <a:pt x="11" y="8"/>
                    <a:pt x="12" y="7"/>
                  </a:cubicBezTo>
                  <a:cubicBezTo>
                    <a:pt x="13" y="6"/>
                    <a:pt x="13" y="5"/>
                    <a:pt x="13" y="4"/>
                  </a:cubicBezTo>
                  <a:cubicBezTo>
                    <a:pt x="13" y="3"/>
                    <a:pt x="13" y="2"/>
                    <a:pt x="12" y="1"/>
                  </a:cubicBezTo>
                  <a:cubicBezTo>
                    <a:pt x="11" y="0"/>
                    <a:pt x="8" y="0"/>
                    <a:pt x="7" y="1"/>
                  </a:cubicBezTo>
                  <a:cubicBezTo>
                    <a:pt x="6" y="2"/>
                    <a:pt x="5" y="3"/>
                    <a:pt x="5" y="4"/>
                  </a:cubicBezTo>
                  <a:cubicBezTo>
                    <a:pt x="5" y="5"/>
                    <a:pt x="6" y="6"/>
                    <a:pt x="7" y="7"/>
                  </a:cubicBezTo>
                  <a:cubicBezTo>
                    <a:pt x="7" y="8"/>
                    <a:pt x="8" y="8"/>
                    <a:pt x="9" y="8"/>
                  </a:cubicBezTo>
                  <a:close/>
                  <a:moveTo>
                    <a:pt x="9" y="38"/>
                  </a:moveTo>
                  <a:cubicBezTo>
                    <a:pt x="12" y="38"/>
                    <a:pt x="13" y="36"/>
                    <a:pt x="13" y="34"/>
                  </a:cubicBezTo>
                  <a:cubicBezTo>
                    <a:pt x="13" y="32"/>
                    <a:pt x="12" y="30"/>
                    <a:pt x="9" y="30"/>
                  </a:cubicBezTo>
                  <a:cubicBezTo>
                    <a:pt x="7" y="30"/>
                    <a:pt x="5" y="32"/>
                    <a:pt x="5" y="34"/>
                  </a:cubicBezTo>
                  <a:cubicBezTo>
                    <a:pt x="5" y="36"/>
                    <a:pt x="7" y="38"/>
                    <a:pt x="9" y="38"/>
                  </a:cubicBezTo>
                  <a:close/>
                  <a:moveTo>
                    <a:pt x="9" y="23"/>
                  </a:moveTo>
                  <a:cubicBezTo>
                    <a:pt x="12" y="23"/>
                    <a:pt x="13" y="21"/>
                    <a:pt x="13" y="19"/>
                  </a:cubicBezTo>
                  <a:cubicBezTo>
                    <a:pt x="13" y="17"/>
                    <a:pt x="12" y="15"/>
                    <a:pt x="9" y="15"/>
                  </a:cubicBezTo>
                  <a:cubicBezTo>
                    <a:pt x="7" y="15"/>
                    <a:pt x="5" y="17"/>
                    <a:pt x="5" y="19"/>
                  </a:cubicBezTo>
                  <a:cubicBezTo>
                    <a:pt x="5" y="21"/>
                    <a:pt x="7" y="23"/>
                    <a:pt x="9" y="23"/>
                  </a:cubicBezTo>
                  <a:close/>
                  <a:moveTo>
                    <a:pt x="9" y="75"/>
                  </a:moveTo>
                  <a:cubicBezTo>
                    <a:pt x="4" y="75"/>
                    <a:pt x="0" y="79"/>
                    <a:pt x="0" y="84"/>
                  </a:cubicBezTo>
                  <a:cubicBezTo>
                    <a:pt x="0" y="90"/>
                    <a:pt x="4" y="94"/>
                    <a:pt x="9" y="94"/>
                  </a:cubicBezTo>
                  <a:cubicBezTo>
                    <a:pt x="15" y="94"/>
                    <a:pt x="19" y="90"/>
                    <a:pt x="19" y="84"/>
                  </a:cubicBezTo>
                  <a:cubicBezTo>
                    <a:pt x="19" y="79"/>
                    <a:pt x="15" y="75"/>
                    <a:pt x="9" y="75"/>
                  </a:cubicBezTo>
                  <a:close/>
                  <a:moveTo>
                    <a:pt x="9" y="53"/>
                  </a:moveTo>
                  <a:cubicBezTo>
                    <a:pt x="12" y="53"/>
                    <a:pt x="13" y="51"/>
                    <a:pt x="13" y="49"/>
                  </a:cubicBezTo>
                  <a:cubicBezTo>
                    <a:pt x="13" y="47"/>
                    <a:pt x="12" y="45"/>
                    <a:pt x="9" y="45"/>
                  </a:cubicBezTo>
                  <a:cubicBezTo>
                    <a:pt x="7" y="45"/>
                    <a:pt x="5" y="47"/>
                    <a:pt x="5" y="49"/>
                  </a:cubicBezTo>
                  <a:cubicBezTo>
                    <a:pt x="5" y="51"/>
                    <a:pt x="7" y="53"/>
                    <a:pt x="9" y="53"/>
                  </a:cubicBezTo>
                  <a:close/>
                  <a:moveTo>
                    <a:pt x="9" y="68"/>
                  </a:moveTo>
                  <a:cubicBezTo>
                    <a:pt x="12" y="68"/>
                    <a:pt x="13" y="66"/>
                    <a:pt x="13" y="64"/>
                  </a:cubicBezTo>
                  <a:cubicBezTo>
                    <a:pt x="13" y="62"/>
                    <a:pt x="12" y="60"/>
                    <a:pt x="9" y="60"/>
                  </a:cubicBezTo>
                  <a:cubicBezTo>
                    <a:pt x="7" y="60"/>
                    <a:pt x="5" y="62"/>
                    <a:pt x="5" y="64"/>
                  </a:cubicBezTo>
                  <a:cubicBezTo>
                    <a:pt x="5" y="66"/>
                    <a:pt x="7" y="68"/>
                    <a:pt x="9" y="68"/>
                  </a:cubicBezTo>
                  <a:close/>
                </a:path>
              </a:pathLst>
            </a:custGeom>
            <a:solidFill>
              <a:srgbClr val="2C494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solidFill>
                  <a:srgbClr val="2C4947"/>
                </a:solidFill>
              </a:endParaRPr>
            </a:p>
          </p:txBody>
        </p:sp>
        <p:sp>
          <p:nvSpPr>
            <p:cNvPr id="91" name="Freeform 343"/>
            <p:cNvSpPr>
              <a:spLocks noEditPoints="1"/>
            </p:cNvSpPr>
            <p:nvPr/>
          </p:nvSpPr>
          <p:spPr bwMode="auto">
            <a:xfrm>
              <a:off x="7872530" y="2206584"/>
              <a:ext cx="694184" cy="694184"/>
            </a:xfrm>
            <a:custGeom>
              <a:avLst/>
              <a:gdLst>
                <a:gd name="T0" fmla="*/ 129 w 164"/>
                <a:gd name="T1" fmla="*/ 36 h 164"/>
                <a:gd name="T2" fmla="*/ 124 w 164"/>
                <a:gd name="T3" fmla="*/ 36 h 164"/>
                <a:gd name="T4" fmla="*/ 124 w 164"/>
                <a:gd name="T5" fmla="*/ 41 h 164"/>
                <a:gd name="T6" fmla="*/ 124 w 164"/>
                <a:gd name="T7" fmla="*/ 89 h 164"/>
                <a:gd name="T8" fmla="*/ 124 w 164"/>
                <a:gd name="T9" fmla="*/ 94 h 164"/>
                <a:gd name="T10" fmla="*/ 129 w 164"/>
                <a:gd name="T11" fmla="*/ 94 h 164"/>
                <a:gd name="T12" fmla="*/ 129 w 164"/>
                <a:gd name="T13" fmla="*/ 36 h 164"/>
                <a:gd name="T14" fmla="*/ 141 w 164"/>
                <a:gd name="T15" fmla="*/ 23 h 164"/>
                <a:gd name="T16" fmla="*/ 59 w 164"/>
                <a:gd name="T17" fmla="*/ 23 h 164"/>
                <a:gd name="T18" fmla="*/ 50 w 164"/>
                <a:gd name="T19" fmla="*/ 95 h 164"/>
                <a:gd name="T20" fmla="*/ 7 w 164"/>
                <a:gd name="T21" fmla="*/ 138 h 164"/>
                <a:gd name="T22" fmla="*/ 11 w 164"/>
                <a:gd name="T23" fmla="*/ 153 h 164"/>
                <a:gd name="T24" fmla="*/ 26 w 164"/>
                <a:gd name="T25" fmla="*/ 157 h 164"/>
                <a:gd name="T26" fmla="*/ 69 w 164"/>
                <a:gd name="T27" fmla="*/ 115 h 164"/>
                <a:gd name="T28" fmla="*/ 141 w 164"/>
                <a:gd name="T29" fmla="*/ 106 h 164"/>
                <a:gd name="T30" fmla="*/ 141 w 164"/>
                <a:gd name="T31" fmla="*/ 23 h 164"/>
                <a:gd name="T32" fmla="*/ 134 w 164"/>
                <a:gd name="T33" fmla="*/ 99 h 164"/>
                <a:gd name="T34" fmla="*/ 66 w 164"/>
                <a:gd name="T35" fmla="*/ 99 h 164"/>
                <a:gd name="T36" fmla="*/ 66 w 164"/>
                <a:gd name="T37" fmla="*/ 31 h 164"/>
                <a:gd name="T38" fmla="*/ 134 w 164"/>
                <a:gd name="T39" fmla="*/ 31 h 164"/>
                <a:gd name="T40" fmla="*/ 134 w 164"/>
                <a:gd name="T41" fmla="*/ 99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4" h="164">
                  <a:moveTo>
                    <a:pt x="129" y="36"/>
                  </a:moveTo>
                  <a:cubicBezTo>
                    <a:pt x="128" y="34"/>
                    <a:pt x="125" y="34"/>
                    <a:pt x="124" y="36"/>
                  </a:cubicBezTo>
                  <a:cubicBezTo>
                    <a:pt x="123" y="37"/>
                    <a:pt x="123" y="39"/>
                    <a:pt x="124" y="41"/>
                  </a:cubicBezTo>
                  <a:cubicBezTo>
                    <a:pt x="137" y="54"/>
                    <a:pt x="137" y="75"/>
                    <a:pt x="124" y="89"/>
                  </a:cubicBezTo>
                  <a:cubicBezTo>
                    <a:pt x="123" y="90"/>
                    <a:pt x="123" y="92"/>
                    <a:pt x="124" y="94"/>
                  </a:cubicBezTo>
                  <a:cubicBezTo>
                    <a:pt x="125" y="95"/>
                    <a:pt x="128" y="95"/>
                    <a:pt x="129" y="94"/>
                  </a:cubicBezTo>
                  <a:cubicBezTo>
                    <a:pt x="145" y="78"/>
                    <a:pt x="145" y="52"/>
                    <a:pt x="129" y="36"/>
                  </a:cubicBezTo>
                  <a:close/>
                  <a:moveTo>
                    <a:pt x="141" y="23"/>
                  </a:moveTo>
                  <a:cubicBezTo>
                    <a:pt x="119" y="0"/>
                    <a:pt x="81" y="0"/>
                    <a:pt x="59" y="23"/>
                  </a:cubicBezTo>
                  <a:cubicBezTo>
                    <a:pt x="39" y="43"/>
                    <a:pt x="36" y="73"/>
                    <a:pt x="50" y="95"/>
                  </a:cubicBezTo>
                  <a:cubicBezTo>
                    <a:pt x="7" y="138"/>
                    <a:pt x="7" y="138"/>
                    <a:pt x="7" y="138"/>
                  </a:cubicBezTo>
                  <a:cubicBezTo>
                    <a:pt x="7" y="138"/>
                    <a:pt x="0" y="143"/>
                    <a:pt x="11" y="153"/>
                  </a:cubicBezTo>
                  <a:cubicBezTo>
                    <a:pt x="22" y="164"/>
                    <a:pt x="26" y="157"/>
                    <a:pt x="26" y="157"/>
                  </a:cubicBezTo>
                  <a:cubicBezTo>
                    <a:pt x="69" y="115"/>
                    <a:pt x="69" y="115"/>
                    <a:pt x="69" y="115"/>
                  </a:cubicBezTo>
                  <a:cubicBezTo>
                    <a:pt x="92" y="128"/>
                    <a:pt x="122" y="126"/>
                    <a:pt x="141" y="106"/>
                  </a:cubicBezTo>
                  <a:cubicBezTo>
                    <a:pt x="164" y="83"/>
                    <a:pt x="164" y="46"/>
                    <a:pt x="141" y="23"/>
                  </a:cubicBezTo>
                  <a:close/>
                  <a:moveTo>
                    <a:pt x="134" y="99"/>
                  </a:moveTo>
                  <a:cubicBezTo>
                    <a:pt x="115" y="118"/>
                    <a:pt x="85" y="118"/>
                    <a:pt x="66" y="99"/>
                  </a:cubicBezTo>
                  <a:cubicBezTo>
                    <a:pt x="47" y="80"/>
                    <a:pt x="47" y="49"/>
                    <a:pt x="66" y="31"/>
                  </a:cubicBezTo>
                  <a:cubicBezTo>
                    <a:pt x="85" y="12"/>
                    <a:pt x="115" y="12"/>
                    <a:pt x="134" y="31"/>
                  </a:cubicBezTo>
                  <a:cubicBezTo>
                    <a:pt x="153" y="49"/>
                    <a:pt x="153" y="80"/>
                    <a:pt x="134" y="99"/>
                  </a:cubicBezTo>
                  <a:close/>
                </a:path>
              </a:pathLst>
            </a:custGeom>
            <a:solidFill>
              <a:srgbClr val="E3E7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1254507" y="3772730"/>
            <a:ext cx="1316409" cy="1887841"/>
            <a:chOff x="1254507" y="3772730"/>
            <a:chExt cx="1316409" cy="1887841"/>
          </a:xfrm>
        </p:grpSpPr>
        <p:sp>
          <p:nvSpPr>
            <p:cNvPr id="92" name="Freeform 344"/>
            <p:cNvSpPr/>
            <p:nvPr/>
          </p:nvSpPr>
          <p:spPr bwMode="auto">
            <a:xfrm>
              <a:off x="1254507" y="3772730"/>
              <a:ext cx="1316409" cy="1506886"/>
            </a:xfrm>
            <a:custGeom>
              <a:avLst/>
              <a:gdLst>
                <a:gd name="T0" fmla="*/ 255 w 311"/>
                <a:gd name="T1" fmla="*/ 256 h 356"/>
                <a:gd name="T2" fmla="*/ 155 w 311"/>
                <a:gd name="T3" fmla="*/ 356 h 356"/>
                <a:gd name="T4" fmla="*/ 55 w 311"/>
                <a:gd name="T5" fmla="*/ 256 h 356"/>
                <a:gd name="T6" fmla="*/ 55 w 311"/>
                <a:gd name="T7" fmla="*/ 56 h 356"/>
                <a:gd name="T8" fmla="*/ 255 w 311"/>
                <a:gd name="T9" fmla="*/ 56 h 356"/>
                <a:gd name="T10" fmla="*/ 255 w 311"/>
                <a:gd name="T11" fmla="*/ 256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1" h="356">
                  <a:moveTo>
                    <a:pt x="255" y="256"/>
                  </a:moveTo>
                  <a:cubicBezTo>
                    <a:pt x="155" y="356"/>
                    <a:pt x="155" y="356"/>
                    <a:pt x="155" y="356"/>
                  </a:cubicBezTo>
                  <a:cubicBezTo>
                    <a:pt x="55" y="256"/>
                    <a:pt x="55" y="256"/>
                    <a:pt x="55" y="256"/>
                  </a:cubicBezTo>
                  <a:cubicBezTo>
                    <a:pt x="0" y="201"/>
                    <a:pt x="0" y="111"/>
                    <a:pt x="55" y="56"/>
                  </a:cubicBezTo>
                  <a:cubicBezTo>
                    <a:pt x="110" y="0"/>
                    <a:pt x="200" y="0"/>
                    <a:pt x="255" y="56"/>
                  </a:cubicBezTo>
                  <a:cubicBezTo>
                    <a:pt x="311" y="111"/>
                    <a:pt x="311" y="201"/>
                    <a:pt x="255" y="256"/>
                  </a:cubicBezTo>
                  <a:close/>
                </a:path>
              </a:pathLst>
            </a:custGeom>
            <a:solidFill>
              <a:srgbClr val="A6815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93" name="Freeform 345"/>
            <p:cNvSpPr>
              <a:spLocks noEditPoints="1"/>
            </p:cNvSpPr>
            <p:nvPr/>
          </p:nvSpPr>
          <p:spPr bwMode="auto">
            <a:xfrm>
              <a:off x="1872500" y="5262685"/>
              <a:ext cx="80424" cy="397886"/>
            </a:xfrm>
            <a:custGeom>
              <a:avLst/>
              <a:gdLst>
                <a:gd name="T0" fmla="*/ 9 w 19"/>
                <a:gd name="T1" fmla="*/ 23 h 94"/>
                <a:gd name="T2" fmla="*/ 13 w 19"/>
                <a:gd name="T3" fmla="*/ 19 h 94"/>
                <a:gd name="T4" fmla="*/ 9 w 19"/>
                <a:gd name="T5" fmla="*/ 15 h 94"/>
                <a:gd name="T6" fmla="*/ 5 w 19"/>
                <a:gd name="T7" fmla="*/ 19 h 94"/>
                <a:gd name="T8" fmla="*/ 9 w 19"/>
                <a:gd name="T9" fmla="*/ 23 h 94"/>
                <a:gd name="T10" fmla="*/ 9 w 19"/>
                <a:gd name="T11" fmla="*/ 8 h 94"/>
                <a:gd name="T12" fmla="*/ 12 w 19"/>
                <a:gd name="T13" fmla="*/ 7 h 94"/>
                <a:gd name="T14" fmla="*/ 13 w 19"/>
                <a:gd name="T15" fmla="*/ 4 h 94"/>
                <a:gd name="T16" fmla="*/ 12 w 19"/>
                <a:gd name="T17" fmla="*/ 2 h 94"/>
                <a:gd name="T18" fmla="*/ 6 w 19"/>
                <a:gd name="T19" fmla="*/ 2 h 94"/>
                <a:gd name="T20" fmla="*/ 5 w 19"/>
                <a:gd name="T21" fmla="*/ 4 h 94"/>
                <a:gd name="T22" fmla="*/ 6 w 19"/>
                <a:gd name="T23" fmla="*/ 7 h 94"/>
                <a:gd name="T24" fmla="*/ 9 w 19"/>
                <a:gd name="T25" fmla="*/ 8 h 94"/>
                <a:gd name="T26" fmla="*/ 9 w 19"/>
                <a:gd name="T27" fmla="*/ 38 h 94"/>
                <a:gd name="T28" fmla="*/ 13 w 19"/>
                <a:gd name="T29" fmla="*/ 34 h 94"/>
                <a:gd name="T30" fmla="*/ 9 w 19"/>
                <a:gd name="T31" fmla="*/ 30 h 94"/>
                <a:gd name="T32" fmla="*/ 5 w 19"/>
                <a:gd name="T33" fmla="*/ 34 h 94"/>
                <a:gd name="T34" fmla="*/ 9 w 19"/>
                <a:gd name="T35" fmla="*/ 38 h 94"/>
                <a:gd name="T36" fmla="*/ 9 w 19"/>
                <a:gd name="T37" fmla="*/ 68 h 94"/>
                <a:gd name="T38" fmla="*/ 13 w 19"/>
                <a:gd name="T39" fmla="*/ 64 h 94"/>
                <a:gd name="T40" fmla="*/ 9 w 19"/>
                <a:gd name="T41" fmla="*/ 60 h 94"/>
                <a:gd name="T42" fmla="*/ 5 w 19"/>
                <a:gd name="T43" fmla="*/ 64 h 94"/>
                <a:gd name="T44" fmla="*/ 9 w 19"/>
                <a:gd name="T45" fmla="*/ 68 h 94"/>
                <a:gd name="T46" fmla="*/ 9 w 19"/>
                <a:gd name="T47" fmla="*/ 53 h 94"/>
                <a:gd name="T48" fmla="*/ 13 w 19"/>
                <a:gd name="T49" fmla="*/ 49 h 94"/>
                <a:gd name="T50" fmla="*/ 9 w 19"/>
                <a:gd name="T51" fmla="*/ 45 h 94"/>
                <a:gd name="T52" fmla="*/ 5 w 19"/>
                <a:gd name="T53" fmla="*/ 49 h 94"/>
                <a:gd name="T54" fmla="*/ 9 w 19"/>
                <a:gd name="T55" fmla="*/ 53 h 94"/>
                <a:gd name="T56" fmla="*/ 9 w 19"/>
                <a:gd name="T57" fmla="*/ 75 h 94"/>
                <a:gd name="T58" fmla="*/ 0 w 19"/>
                <a:gd name="T59" fmla="*/ 85 h 94"/>
                <a:gd name="T60" fmla="*/ 9 w 19"/>
                <a:gd name="T61" fmla="*/ 94 h 94"/>
                <a:gd name="T62" fmla="*/ 19 w 19"/>
                <a:gd name="T63" fmla="*/ 85 h 94"/>
                <a:gd name="T64" fmla="*/ 9 w 19"/>
                <a:gd name="T65" fmla="*/ 7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" h="94">
                  <a:moveTo>
                    <a:pt x="9" y="23"/>
                  </a:moveTo>
                  <a:cubicBezTo>
                    <a:pt x="11" y="23"/>
                    <a:pt x="13" y="22"/>
                    <a:pt x="13" y="19"/>
                  </a:cubicBezTo>
                  <a:cubicBezTo>
                    <a:pt x="13" y="17"/>
                    <a:pt x="11" y="15"/>
                    <a:pt x="9" y="15"/>
                  </a:cubicBezTo>
                  <a:cubicBezTo>
                    <a:pt x="7" y="15"/>
                    <a:pt x="5" y="17"/>
                    <a:pt x="5" y="19"/>
                  </a:cubicBezTo>
                  <a:cubicBezTo>
                    <a:pt x="5" y="22"/>
                    <a:pt x="7" y="23"/>
                    <a:pt x="9" y="23"/>
                  </a:cubicBezTo>
                  <a:close/>
                  <a:moveTo>
                    <a:pt x="9" y="8"/>
                  </a:moveTo>
                  <a:cubicBezTo>
                    <a:pt x="10" y="8"/>
                    <a:pt x="11" y="8"/>
                    <a:pt x="12" y="7"/>
                  </a:cubicBezTo>
                  <a:cubicBezTo>
                    <a:pt x="13" y="6"/>
                    <a:pt x="13" y="5"/>
                    <a:pt x="13" y="4"/>
                  </a:cubicBezTo>
                  <a:cubicBezTo>
                    <a:pt x="13" y="3"/>
                    <a:pt x="13" y="2"/>
                    <a:pt x="12" y="2"/>
                  </a:cubicBezTo>
                  <a:cubicBezTo>
                    <a:pt x="11" y="0"/>
                    <a:pt x="8" y="0"/>
                    <a:pt x="6" y="2"/>
                  </a:cubicBezTo>
                  <a:cubicBezTo>
                    <a:pt x="6" y="2"/>
                    <a:pt x="5" y="3"/>
                    <a:pt x="5" y="4"/>
                  </a:cubicBezTo>
                  <a:cubicBezTo>
                    <a:pt x="5" y="5"/>
                    <a:pt x="6" y="6"/>
                    <a:pt x="6" y="7"/>
                  </a:cubicBezTo>
                  <a:cubicBezTo>
                    <a:pt x="7" y="8"/>
                    <a:pt x="8" y="8"/>
                    <a:pt x="9" y="8"/>
                  </a:cubicBezTo>
                  <a:close/>
                  <a:moveTo>
                    <a:pt x="9" y="38"/>
                  </a:moveTo>
                  <a:cubicBezTo>
                    <a:pt x="11" y="38"/>
                    <a:pt x="13" y="36"/>
                    <a:pt x="13" y="34"/>
                  </a:cubicBezTo>
                  <a:cubicBezTo>
                    <a:pt x="13" y="32"/>
                    <a:pt x="11" y="30"/>
                    <a:pt x="9" y="30"/>
                  </a:cubicBezTo>
                  <a:cubicBezTo>
                    <a:pt x="7" y="30"/>
                    <a:pt x="5" y="32"/>
                    <a:pt x="5" y="34"/>
                  </a:cubicBezTo>
                  <a:cubicBezTo>
                    <a:pt x="5" y="36"/>
                    <a:pt x="7" y="38"/>
                    <a:pt x="9" y="38"/>
                  </a:cubicBezTo>
                  <a:close/>
                  <a:moveTo>
                    <a:pt x="9" y="68"/>
                  </a:moveTo>
                  <a:cubicBezTo>
                    <a:pt x="11" y="68"/>
                    <a:pt x="13" y="66"/>
                    <a:pt x="13" y="64"/>
                  </a:cubicBezTo>
                  <a:cubicBezTo>
                    <a:pt x="13" y="62"/>
                    <a:pt x="11" y="60"/>
                    <a:pt x="9" y="60"/>
                  </a:cubicBezTo>
                  <a:cubicBezTo>
                    <a:pt x="7" y="60"/>
                    <a:pt x="5" y="62"/>
                    <a:pt x="5" y="64"/>
                  </a:cubicBezTo>
                  <a:cubicBezTo>
                    <a:pt x="5" y="66"/>
                    <a:pt x="7" y="68"/>
                    <a:pt x="9" y="68"/>
                  </a:cubicBezTo>
                  <a:close/>
                  <a:moveTo>
                    <a:pt x="9" y="53"/>
                  </a:moveTo>
                  <a:cubicBezTo>
                    <a:pt x="11" y="53"/>
                    <a:pt x="13" y="51"/>
                    <a:pt x="13" y="49"/>
                  </a:cubicBezTo>
                  <a:cubicBezTo>
                    <a:pt x="13" y="47"/>
                    <a:pt x="11" y="45"/>
                    <a:pt x="9" y="45"/>
                  </a:cubicBezTo>
                  <a:cubicBezTo>
                    <a:pt x="7" y="45"/>
                    <a:pt x="5" y="47"/>
                    <a:pt x="5" y="49"/>
                  </a:cubicBezTo>
                  <a:cubicBezTo>
                    <a:pt x="5" y="51"/>
                    <a:pt x="7" y="53"/>
                    <a:pt x="9" y="53"/>
                  </a:cubicBezTo>
                  <a:close/>
                  <a:moveTo>
                    <a:pt x="9" y="75"/>
                  </a:moveTo>
                  <a:cubicBezTo>
                    <a:pt x="4" y="75"/>
                    <a:pt x="0" y="79"/>
                    <a:pt x="0" y="85"/>
                  </a:cubicBezTo>
                  <a:cubicBezTo>
                    <a:pt x="0" y="90"/>
                    <a:pt x="4" y="94"/>
                    <a:pt x="9" y="94"/>
                  </a:cubicBezTo>
                  <a:cubicBezTo>
                    <a:pt x="15" y="94"/>
                    <a:pt x="19" y="90"/>
                    <a:pt x="19" y="85"/>
                  </a:cubicBezTo>
                  <a:cubicBezTo>
                    <a:pt x="19" y="79"/>
                    <a:pt x="15" y="75"/>
                    <a:pt x="9" y="75"/>
                  </a:cubicBezTo>
                  <a:close/>
                </a:path>
              </a:pathLst>
            </a:custGeom>
            <a:solidFill>
              <a:srgbClr val="A6815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94" name="Freeform 346"/>
            <p:cNvSpPr>
              <a:spLocks noEditPoints="1"/>
            </p:cNvSpPr>
            <p:nvPr/>
          </p:nvSpPr>
          <p:spPr bwMode="auto">
            <a:xfrm>
              <a:off x="1673554" y="4124055"/>
              <a:ext cx="474077" cy="685718"/>
            </a:xfrm>
            <a:custGeom>
              <a:avLst/>
              <a:gdLst>
                <a:gd name="T0" fmla="*/ 30 w 112"/>
                <a:gd name="T1" fmla="*/ 125 h 162"/>
                <a:gd name="T2" fmla="*/ 32 w 112"/>
                <a:gd name="T3" fmla="*/ 133 h 162"/>
                <a:gd name="T4" fmla="*/ 56 w 112"/>
                <a:gd name="T5" fmla="*/ 138 h 162"/>
                <a:gd name="T6" fmla="*/ 81 w 112"/>
                <a:gd name="T7" fmla="*/ 133 h 162"/>
                <a:gd name="T8" fmla="*/ 82 w 112"/>
                <a:gd name="T9" fmla="*/ 125 h 162"/>
                <a:gd name="T10" fmla="*/ 56 w 112"/>
                <a:gd name="T11" fmla="*/ 129 h 162"/>
                <a:gd name="T12" fmla="*/ 30 w 112"/>
                <a:gd name="T13" fmla="*/ 125 h 162"/>
                <a:gd name="T14" fmla="*/ 33 w 112"/>
                <a:gd name="T15" fmla="*/ 140 h 162"/>
                <a:gd name="T16" fmla="*/ 34 w 112"/>
                <a:gd name="T17" fmla="*/ 149 h 162"/>
                <a:gd name="T18" fmla="*/ 42 w 112"/>
                <a:gd name="T19" fmla="*/ 153 h 162"/>
                <a:gd name="T20" fmla="*/ 42 w 112"/>
                <a:gd name="T21" fmla="*/ 158 h 162"/>
                <a:gd name="T22" fmla="*/ 56 w 112"/>
                <a:gd name="T23" fmla="*/ 162 h 162"/>
                <a:gd name="T24" fmla="*/ 70 w 112"/>
                <a:gd name="T25" fmla="*/ 158 h 162"/>
                <a:gd name="T26" fmla="*/ 71 w 112"/>
                <a:gd name="T27" fmla="*/ 153 h 162"/>
                <a:gd name="T28" fmla="*/ 79 w 112"/>
                <a:gd name="T29" fmla="*/ 149 h 162"/>
                <a:gd name="T30" fmla="*/ 80 w 112"/>
                <a:gd name="T31" fmla="*/ 140 h 162"/>
                <a:gd name="T32" fmla="*/ 56 w 112"/>
                <a:gd name="T33" fmla="*/ 144 h 162"/>
                <a:gd name="T34" fmla="*/ 33 w 112"/>
                <a:gd name="T35" fmla="*/ 140 h 162"/>
                <a:gd name="T36" fmla="*/ 56 w 112"/>
                <a:gd name="T37" fmla="*/ 23 h 162"/>
                <a:gd name="T38" fmla="*/ 59 w 112"/>
                <a:gd name="T39" fmla="*/ 20 h 162"/>
                <a:gd name="T40" fmla="*/ 56 w 112"/>
                <a:gd name="T41" fmla="*/ 17 h 162"/>
                <a:gd name="T42" fmla="*/ 18 w 112"/>
                <a:gd name="T43" fmla="*/ 56 h 162"/>
                <a:gd name="T44" fmla="*/ 20 w 112"/>
                <a:gd name="T45" fmla="*/ 59 h 162"/>
                <a:gd name="T46" fmla="*/ 23 w 112"/>
                <a:gd name="T47" fmla="*/ 56 h 162"/>
                <a:gd name="T48" fmla="*/ 56 w 112"/>
                <a:gd name="T49" fmla="*/ 23 h 162"/>
                <a:gd name="T50" fmla="*/ 69 w 112"/>
                <a:gd name="T51" fmla="*/ 76 h 162"/>
                <a:gd name="T52" fmla="*/ 56 w 112"/>
                <a:gd name="T53" fmla="*/ 54 h 162"/>
                <a:gd name="T54" fmla="*/ 44 w 112"/>
                <a:gd name="T55" fmla="*/ 76 h 162"/>
                <a:gd name="T56" fmla="*/ 39 w 112"/>
                <a:gd name="T57" fmla="*/ 65 h 162"/>
                <a:gd name="T58" fmla="*/ 31 w 112"/>
                <a:gd name="T59" fmla="*/ 69 h 162"/>
                <a:gd name="T60" fmla="*/ 43 w 112"/>
                <a:gd name="T61" fmla="*/ 96 h 162"/>
                <a:gd name="T62" fmla="*/ 56 w 112"/>
                <a:gd name="T63" fmla="*/ 72 h 162"/>
                <a:gd name="T64" fmla="*/ 69 w 112"/>
                <a:gd name="T65" fmla="*/ 96 h 162"/>
                <a:gd name="T66" fmla="*/ 82 w 112"/>
                <a:gd name="T67" fmla="*/ 69 h 162"/>
                <a:gd name="T68" fmla="*/ 74 w 112"/>
                <a:gd name="T69" fmla="*/ 65 h 162"/>
                <a:gd name="T70" fmla="*/ 69 w 112"/>
                <a:gd name="T71" fmla="*/ 76 h 162"/>
                <a:gd name="T72" fmla="*/ 56 w 112"/>
                <a:gd name="T73" fmla="*/ 0 h 162"/>
                <a:gd name="T74" fmla="*/ 0 w 112"/>
                <a:gd name="T75" fmla="*/ 56 h 162"/>
                <a:gd name="T76" fmla="*/ 27 w 112"/>
                <a:gd name="T77" fmla="*/ 103 h 162"/>
                <a:gd name="T78" fmla="*/ 29 w 112"/>
                <a:gd name="T79" fmla="*/ 117 h 162"/>
                <a:gd name="T80" fmla="*/ 56 w 112"/>
                <a:gd name="T81" fmla="*/ 123 h 162"/>
                <a:gd name="T82" fmla="*/ 83 w 112"/>
                <a:gd name="T83" fmla="*/ 117 h 162"/>
                <a:gd name="T84" fmla="*/ 85 w 112"/>
                <a:gd name="T85" fmla="*/ 103 h 162"/>
                <a:gd name="T86" fmla="*/ 112 w 112"/>
                <a:gd name="T87" fmla="*/ 56 h 162"/>
                <a:gd name="T88" fmla="*/ 56 w 112"/>
                <a:gd name="T89" fmla="*/ 0 h 162"/>
                <a:gd name="T90" fmla="*/ 77 w 112"/>
                <a:gd name="T91" fmla="*/ 97 h 162"/>
                <a:gd name="T92" fmla="*/ 76 w 112"/>
                <a:gd name="T93" fmla="*/ 110 h 162"/>
                <a:gd name="T94" fmla="*/ 56 w 112"/>
                <a:gd name="T95" fmla="*/ 113 h 162"/>
                <a:gd name="T96" fmla="*/ 37 w 112"/>
                <a:gd name="T97" fmla="*/ 110 h 162"/>
                <a:gd name="T98" fmla="*/ 36 w 112"/>
                <a:gd name="T99" fmla="*/ 97 h 162"/>
                <a:gd name="T100" fmla="*/ 10 w 112"/>
                <a:gd name="T101" fmla="*/ 56 h 162"/>
                <a:gd name="T102" fmla="*/ 56 w 112"/>
                <a:gd name="T103" fmla="*/ 10 h 162"/>
                <a:gd name="T104" fmla="*/ 102 w 112"/>
                <a:gd name="T105" fmla="*/ 56 h 162"/>
                <a:gd name="T106" fmla="*/ 77 w 112"/>
                <a:gd name="T107" fmla="*/ 97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2" h="162">
                  <a:moveTo>
                    <a:pt x="30" y="125"/>
                  </a:moveTo>
                  <a:cubicBezTo>
                    <a:pt x="32" y="133"/>
                    <a:pt x="32" y="133"/>
                    <a:pt x="32" y="133"/>
                  </a:cubicBezTo>
                  <a:cubicBezTo>
                    <a:pt x="39" y="136"/>
                    <a:pt x="47" y="138"/>
                    <a:pt x="56" y="138"/>
                  </a:cubicBezTo>
                  <a:cubicBezTo>
                    <a:pt x="65" y="138"/>
                    <a:pt x="74" y="136"/>
                    <a:pt x="81" y="133"/>
                  </a:cubicBezTo>
                  <a:cubicBezTo>
                    <a:pt x="82" y="125"/>
                    <a:pt x="82" y="125"/>
                    <a:pt x="82" y="125"/>
                  </a:cubicBezTo>
                  <a:cubicBezTo>
                    <a:pt x="74" y="128"/>
                    <a:pt x="66" y="129"/>
                    <a:pt x="56" y="129"/>
                  </a:cubicBezTo>
                  <a:cubicBezTo>
                    <a:pt x="47" y="129"/>
                    <a:pt x="38" y="128"/>
                    <a:pt x="30" y="125"/>
                  </a:cubicBezTo>
                  <a:close/>
                  <a:moveTo>
                    <a:pt x="33" y="140"/>
                  </a:moveTo>
                  <a:cubicBezTo>
                    <a:pt x="34" y="149"/>
                    <a:pt x="34" y="149"/>
                    <a:pt x="34" y="149"/>
                  </a:cubicBezTo>
                  <a:cubicBezTo>
                    <a:pt x="34" y="149"/>
                    <a:pt x="36" y="151"/>
                    <a:pt x="42" y="153"/>
                  </a:cubicBezTo>
                  <a:cubicBezTo>
                    <a:pt x="42" y="158"/>
                    <a:pt x="42" y="158"/>
                    <a:pt x="42" y="158"/>
                  </a:cubicBezTo>
                  <a:cubicBezTo>
                    <a:pt x="42" y="158"/>
                    <a:pt x="45" y="162"/>
                    <a:pt x="56" y="162"/>
                  </a:cubicBezTo>
                  <a:cubicBezTo>
                    <a:pt x="67" y="162"/>
                    <a:pt x="70" y="158"/>
                    <a:pt x="70" y="158"/>
                  </a:cubicBezTo>
                  <a:cubicBezTo>
                    <a:pt x="71" y="153"/>
                    <a:pt x="71" y="153"/>
                    <a:pt x="71" y="153"/>
                  </a:cubicBezTo>
                  <a:cubicBezTo>
                    <a:pt x="77" y="151"/>
                    <a:pt x="79" y="149"/>
                    <a:pt x="79" y="149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73" y="143"/>
                    <a:pt x="65" y="144"/>
                    <a:pt x="56" y="144"/>
                  </a:cubicBezTo>
                  <a:cubicBezTo>
                    <a:pt x="48" y="144"/>
                    <a:pt x="40" y="143"/>
                    <a:pt x="33" y="140"/>
                  </a:cubicBezTo>
                  <a:close/>
                  <a:moveTo>
                    <a:pt x="56" y="23"/>
                  </a:moveTo>
                  <a:cubicBezTo>
                    <a:pt x="58" y="23"/>
                    <a:pt x="59" y="22"/>
                    <a:pt x="59" y="20"/>
                  </a:cubicBezTo>
                  <a:cubicBezTo>
                    <a:pt x="59" y="18"/>
                    <a:pt x="58" y="17"/>
                    <a:pt x="56" y="17"/>
                  </a:cubicBezTo>
                  <a:cubicBezTo>
                    <a:pt x="35" y="17"/>
                    <a:pt x="18" y="34"/>
                    <a:pt x="18" y="56"/>
                  </a:cubicBezTo>
                  <a:cubicBezTo>
                    <a:pt x="18" y="57"/>
                    <a:pt x="19" y="59"/>
                    <a:pt x="20" y="59"/>
                  </a:cubicBezTo>
                  <a:cubicBezTo>
                    <a:pt x="22" y="59"/>
                    <a:pt x="23" y="57"/>
                    <a:pt x="23" y="56"/>
                  </a:cubicBezTo>
                  <a:cubicBezTo>
                    <a:pt x="23" y="38"/>
                    <a:pt x="38" y="23"/>
                    <a:pt x="56" y="23"/>
                  </a:cubicBezTo>
                  <a:close/>
                  <a:moveTo>
                    <a:pt x="69" y="76"/>
                  </a:moveTo>
                  <a:cubicBezTo>
                    <a:pt x="56" y="54"/>
                    <a:pt x="56" y="54"/>
                    <a:pt x="56" y="54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39" y="65"/>
                    <a:pt x="39" y="65"/>
                    <a:pt x="39" y="65"/>
                  </a:cubicBezTo>
                  <a:cubicBezTo>
                    <a:pt x="31" y="69"/>
                    <a:pt x="31" y="69"/>
                    <a:pt x="31" y="69"/>
                  </a:cubicBezTo>
                  <a:cubicBezTo>
                    <a:pt x="43" y="96"/>
                    <a:pt x="43" y="96"/>
                    <a:pt x="43" y="96"/>
                  </a:cubicBezTo>
                  <a:cubicBezTo>
                    <a:pt x="56" y="72"/>
                    <a:pt x="56" y="72"/>
                    <a:pt x="56" y="72"/>
                  </a:cubicBezTo>
                  <a:cubicBezTo>
                    <a:pt x="69" y="96"/>
                    <a:pt x="69" y="96"/>
                    <a:pt x="69" y="96"/>
                  </a:cubicBezTo>
                  <a:cubicBezTo>
                    <a:pt x="82" y="69"/>
                    <a:pt x="82" y="69"/>
                    <a:pt x="82" y="69"/>
                  </a:cubicBezTo>
                  <a:cubicBezTo>
                    <a:pt x="74" y="65"/>
                    <a:pt x="74" y="65"/>
                    <a:pt x="74" y="65"/>
                  </a:cubicBezTo>
                  <a:lnTo>
                    <a:pt x="69" y="76"/>
                  </a:lnTo>
                  <a:close/>
                  <a:moveTo>
                    <a:pt x="56" y="0"/>
                  </a:moveTo>
                  <a:cubicBezTo>
                    <a:pt x="26" y="0"/>
                    <a:pt x="0" y="25"/>
                    <a:pt x="0" y="56"/>
                  </a:cubicBezTo>
                  <a:cubicBezTo>
                    <a:pt x="0" y="76"/>
                    <a:pt x="11" y="94"/>
                    <a:pt x="27" y="103"/>
                  </a:cubicBezTo>
                  <a:cubicBezTo>
                    <a:pt x="29" y="117"/>
                    <a:pt x="29" y="117"/>
                    <a:pt x="29" y="117"/>
                  </a:cubicBezTo>
                  <a:cubicBezTo>
                    <a:pt x="37" y="121"/>
                    <a:pt x="46" y="123"/>
                    <a:pt x="56" y="123"/>
                  </a:cubicBezTo>
                  <a:cubicBezTo>
                    <a:pt x="66" y="123"/>
                    <a:pt x="75" y="121"/>
                    <a:pt x="83" y="117"/>
                  </a:cubicBezTo>
                  <a:cubicBezTo>
                    <a:pt x="85" y="103"/>
                    <a:pt x="85" y="103"/>
                    <a:pt x="85" y="103"/>
                  </a:cubicBezTo>
                  <a:cubicBezTo>
                    <a:pt x="101" y="94"/>
                    <a:pt x="112" y="76"/>
                    <a:pt x="112" y="56"/>
                  </a:cubicBezTo>
                  <a:cubicBezTo>
                    <a:pt x="112" y="25"/>
                    <a:pt x="87" y="0"/>
                    <a:pt x="56" y="0"/>
                  </a:cubicBezTo>
                  <a:close/>
                  <a:moveTo>
                    <a:pt x="77" y="97"/>
                  </a:moveTo>
                  <a:cubicBezTo>
                    <a:pt x="76" y="110"/>
                    <a:pt x="76" y="110"/>
                    <a:pt x="76" y="110"/>
                  </a:cubicBezTo>
                  <a:cubicBezTo>
                    <a:pt x="76" y="110"/>
                    <a:pt x="70" y="113"/>
                    <a:pt x="56" y="113"/>
                  </a:cubicBezTo>
                  <a:cubicBezTo>
                    <a:pt x="42" y="113"/>
                    <a:pt x="37" y="110"/>
                    <a:pt x="37" y="110"/>
                  </a:cubicBezTo>
                  <a:cubicBezTo>
                    <a:pt x="36" y="97"/>
                    <a:pt x="36" y="97"/>
                    <a:pt x="36" y="97"/>
                  </a:cubicBezTo>
                  <a:cubicBezTo>
                    <a:pt x="21" y="89"/>
                    <a:pt x="10" y="74"/>
                    <a:pt x="10" y="56"/>
                  </a:cubicBezTo>
                  <a:cubicBezTo>
                    <a:pt x="10" y="30"/>
                    <a:pt x="31" y="10"/>
                    <a:pt x="56" y="10"/>
                  </a:cubicBezTo>
                  <a:cubicBezTo>
                    <a:pt x="82" y="10"/>
                    <a:pt x="102" y="30"/>
                    <a:pt x="102" y="56"/>
                  </a:cubicBezTo>
                  <a:cubicBezTo>
                    <a:pt x="102" y="74"/>
                    <a:pt x="92" y="89"/>
                    <a:pt x="77" y="97"/>
                  </a:cubicBezTo>
                  <a:close/>
                </a:path>
              </a:pathLst>
            </a:custGeom>
            <a:solidFill>
              <a:srgbClr val="E3E7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43408" y="1863725"/>
            <a:ext cx="1316409" cy="1887841"/>
            <a:chOff x="3343408" y="1863725"/>
            <a:chExt cx="1316409" cy="1887841"/>
          </a:xfrm>
        </p:grpSpPr>
        <p:sp>
          <p:nvSpPr>
            <p:cNvPr id="95" name="Freeform 347"/>
            <p:cNvSpPr/>
            <p:nvPr/>
          </p:nvSpPr>
          <p:spPr bwMode="auto">
            <a:xfrm>
              <a:off x="3343408" y="1863725"/>
              <a:ext cx="1316409" cy="1506886"/>
            </a:xfrm>
            <a:custGeom>
              <a:avLst/>
              <a:gdLst>
                <a:gd name="T0" fmla="*/ 256 w 311"/>
                <a:gd name="T1" fmla="*/ 256 h 356"/>
                <a:gd name="T2" fmla="*/ 156 w 311"/>
                <a:gd name="T3" fmla="*/ 356 h 356"/>
                <a:gd name="T4" fmla="*/ 55 w 311"/>
                <a:gd name="T5" fmla="*/ 256 h 356"/>
                <a:gd name="T6" fmla="*/ 55 w 311"/>
                <a:gd name="T7" fmla="*/ 55 h 356"/>
                <a:gd name="T8" fmla="*/ 256 w 311"/>
                <a:gd name="T9" fmla="*/ 55 h 356"/>
                <a:gd name="T10" fmla="*/ 256 w 311"/>
                <a:gd name="T11" fmla="*/ 256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1" h="356">
                  <a:moveTo>
                    <a:pt x="256" y="256"/>
                  </a:moveTo>
                  <a:cubicBezTo>
                    <a:pt x="156" y="356"/>
                    <a:pt x="156" y="356"/>
                    <a:pt x="156" y="356"/>
                  </a:cubicBezTo>
                  <a:cubicBezTo>
                    <a:pt x="55" y="256"/>
                    <a:pt x="55" y="256"/>
                    <a:pt x="55" y="256"/>
                  </a:cubicBezTo>
                  <a:cubicBezTo>
                    <a:pt x="0" y="201"/>
                    <a:pt x="0" y="111"/>
                    <a:pt x="55" y="55"/>
                  </a:cubicBezTo>
                  <a:cubicBezTo>
                    <a:pt x="111" y="0"/>
                    <a:pt x="201" y="0"/>
                    <a:pt x="256" y="55"/>
                  </a:cubicBezTo>
                  <a:cubicBezTo>
                    <a:pt x="311" y="111"/>
                    <a:pt x="311" y="201"/>
                    <a:pt x="256" y="256"/>
                  </a:cubicBezTo>
                  <a:close/>
                </a:path>
              </a:pathLst>
            </a:custGeom>
            <a:solidFill>
              <a:srgbClr val="2C494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96" name="Freeform 348"/>
            <p:cNvSpPr>
              <a:spLocks noEditPoints="1"/>
            </p:cNvSpPr>
            <p:nvPr/>
          </p:nvSpPr>
          <p:spPr bwMode="auto">
            <a:xfrm>
              <a:off x="3961401" y="3353680"/>
              <a:ext cx="80424" cy="397886"/>
            </a:xfrm>
            <a:custGeom>
              <a:avLst/>
              <a:gdLst>
                <a:gd name="T0" fmla="*/ 10 w 19"/>
                <a:gd name="T1" fmla="*/ 23 h 94"/>
                <a:gd name="T2" fmla="*/ 14 w 19"/>
                <a:gd name="T3" fmla="*/ 19 h 94"/>
                <a:gd name="T4" fmla="*/ 10 w 19"/>
                <a:gd name="T5" fmla="*/ 15 h 94"/>
                <a:gd name="T6" fmla="*/ 6 w 19"/>
                <a:gd name="T7" fmla="*/ 19 h 94"/>
                <a:gd name="T8" fmla="*/ 10 w 19"/>
                <a:gd name="T9" fmla="*/ 23 h 94"/>
                <a:gd name="T10" fmla="*/ 10 w 19"/>
                <a:gd name="T11" fmla="*/ 8 h 94"/>
                <a:gd name="T12" fmla="*/ 12 w 19"/>
                <a:gd name="T13" fmla="*/ 7 h 94"/>
                <a:gd name="T14" fmla="*/ 14 w 19"/>
                <a:gd name="T15" fmla="*/ 4 h 94"/>
                <a:gd name="T16" fmla="*/ 12 w 19"/>
                <a:gd name="T17" fmla="*/ 1 h 94"/>
                <a:gd name="T18" fmla="*/ 7 w 19"/>
                <a:gd name="T19" fmla="*/ 1 h 94"/>
                <a:gd name="T20" fmla="*/ 6 w 19"/>
                <a:gd name="T21" fmla="*/ 4 h 94"/>
                <a:gd name="T22" fmla="*/ 7 w 19"/>
                <a:gd name="T23" fmla="*/ 7 h 94"/>
                <a:gd name="T24" fmla="*/ 10 w 19"/>
                <a:gd name="T25" fmla="*/ 8 h 94"/>
                <a:gd name="T26" fmla="*/ 10 w 19"/>
                <a:gd name="T27" fmla="*/ 38 h 94"/>
                <a:gd name="T28" fmla="*/ 14 w 19"/>
                <a:gd name="T29" fmla="*/ 34 h 94"/>
                <a:gd name="T30" fmla="*/ 10 w 19"/>
                <a:gd name="T31" fmla="*/ 30 h 94"/>
                <a:gd name="T32" fmla="*/ 6 w 19"/>
                <a:gd name="T33" fmla="*/ 34 h 94"/>
                <a:gd name="T34" fmla="*/ 10 w 19"/>
                <a:gd name="T35" fmla="*/ 38 h 94"/>
                <a:gd name="T36" fmla="*/ 10 w 19"/>
                <a:gd name="T37" fmla="*/ 53 h 94"/>
                <a:gd name="T38" fmla="*/ 14 w 19"/>
                <a:gd name="T39" fmla="*/ 49 h 94"/>
                <a:gd name="T40" fmla="*/ 10 w 19"/>
                <a:gd name="T41" fmla="*/ 45 h 94"/>
                <a:gd name="T42" fmla="*/ 6 w 19"/>
                <a:gd name="T43" fmla="*/ 49 h 94"/>
                <a:gd name="T44" fmla="*/ 10 w 19"/>
                <a:gd name="T45" fmla="*/ 53 h 94"/>
                <a:gd name="T46" fmla="*/ 10 w 19"/>
                <a:gd name="T47" fmla="*/ 68 h 94"/>
                <a:gd name="T48" fmla="*/ 14 w 19"/>
                <a:gd name="T49" fmla="*/ 64 h 94"/>
                <a:gd name="T50" fmla="*/ 10 w 19"/>
                <a:gd name="T51" fmla="*/ 60 h 94"/>
                <a:gd name="T52" fmla="*/ 6 w 19"/>
                <a:gd name="T53" fmla="*/ 64 h 94"/>
                <a:gd name="T54" fmla="*/ 10 w 19"/>
                <a:gd name="T55" fmla="*/ 68 h 94"/>
                <a:gd name="T56" fmla="*/ 10 w 19"/>
                <a:gd name="T57" fmla="*/ 75 h 94"/>
                <a:gd name="T58" fmla="*/ 0 w 19"/>
                <a:gd name="T59" fmla="*/ 84 h 94"/>
                <a:gd name="T60" fmla="*/ 10 w 19"/>
                <a:gd name="T61" fmla="*/ 94 h 94"/>
                <a:gd name="T62" fmla="*/ 19 w 19"/>
                <a:gd name="T63" fmla="*/ 84 h 94"/>
                <a:gd name="T64" fmla="*/ 10 w 19"/>
                <a:gd name="T65" fmla="*/ 7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" h="94">
                  <a:moveTo>
                    <a:pt x="10" y="23"/>
                  </a:moveTo>
                  <a:cubicBezTo>
                    <a:pt x="12" y="23"/>
                    <a:pt x="14" y="21"/>
                    <a:pt x="14" y="19"/>
                  </a:cubicBezTo>
                  <a:cubicBezTo>
                    <a:pt x="14" y="17"/>
                    <a:pt x="12" y="15"/>
                    <a:pt x="10" y="15"/>
                  </a:cubicBezTo>
                  <a:cubicBezTo>
                    <a:pt x="7" y="15"/>
                    <a:pt x="6" y="17"/>
                    <a:pt x="6" y="19"/>
                  </a:cubicBezTo>
                  <a:cubicBezTo>
                    <a:pt x="6" y="21"/>
                    <a:pt x="7" y="23"/>
                    <a:pt x="10" y="23"/>
                  </a:cubicBezTo>
                  <a:close/>
                  <a:moveTo>
                    <a:pt x="10" y="8"/>
                  </a:moveTo>
                  <a:cubicBezTo>
                    <a:pt x="11" y="8"/>
                    <a:pt x="12" y="8"/>
                    <a:pt x="12" y="7"/>
                  </a:cubicBezTo>
                  <a:cubicBezTo>
                    <a:pt x="13" y="6"/>
                    <a:pt x="14" y="5"/>
                    <a:pt x="14" y="4"/>
                  </a:cubicBezTo>
                  <a:cubicBezTo>
                    <a:pt x="14" y="3"/>
                    <a:pt x="13" y="2"/>
                    <a:pt x="12" y="1"/>
                  </a:cubicBezTo>
                  <a:cubicBezTo>
                    <a:pt x="11" y="0"/>
                    <a:pt x="8" y="0"/>
                    <a:pt x="7" y="1"/>
                  </a:cubicBezTo>
                  <a:cubicBezTo>
                    <a:pt x="6" y="2"/>
                    <a:pt x="6" y="3"/>
                    <a:pt x="6" y="4"/>
                  </a:cubicBezTo>
                  <a:cubicBezTo>
                    <a:pt x="6" y="5"/>
                    <a:pt x="6" y="6"/>
                    <a:pt x="7" y="7"/>
                  </a:cubicBezTo>
                  <a:cubicBezTo>
                    <a:pt x="8" y="8"/>
                    <a:pt x="9" y="8"/>
                    <a:pt x="10" y="8"/>
                  </a:cubicBezTo>
                  <a:close/>
                  <a:moveTo>
                    <a:pt x="10" y="38"/>
                  </a:moveTo>
                  <a:cubicBezTo>
                    <a:pt x="12" y="38"/>
                    <a:pt x="14" y="36"/>
                    <a:pt x="14" y="34"/>
                  </a:cubicBezTo>
                  <a:cubicBezTo>
                    <a:pt x="14" y="32"/>
                    <a:pt x="12" y="30"/>
                    <a:pt x="10" y="30"/>
                  </a:cubicBezTo>
                  <a:cubicBezTo>
                    <a:pt x="7" y="30"/>
                    <a:pt x="6" y="32"/>
                    <a:pt x="6" y="34"/>
                  </a:cubicBezTo>
                  <a:cubicBezTo>
                    <a:pt x="6" y="36"/>
                    <a:pt x="7" y="38"/>
                    <a:pt x="10" y="38"/>
                  </a:cubicBezTo>
                  <a:close/>
                  <a:moveTo>
                    <a:pt x="10" y="53"/>
                  </a:moveTo>
                  <a:cubicBezTo>
                    <a:pt x="12" y="53"/>
                    <a:pt x="14" y="51"/>
                    <a:pt x="14" y="49"/>
                  </a:cubicBezTo>
                  <a:cubicBezTo>
                    <a:pt x="14" y="47"/>
                    <a:pt x="12" y="45"/>
                    <a:pt x="10" y="45"/>
                  </a:cubicBezTo>
                  <a:cubicBezTo>
                    <a:pt x="7" y="45"/>
                    <a:pt x="6" y="47"/>
                    <a:pt x="6" y="49"/>
                  </a:cubicBezTo>
                  <a:cubicBezTo>
                    <a:pt x="6" y="51"/>
                    <a:pt x="7" y="53"/>
                    <a:pt x="10" y="53"/>
                  </a:cubicBezTo>
                  <a:close/>
                  <a:moveTo>
                    <a:pt x="10" y="68"/>
                  </a:moveTo>
                  <a:cubicBezTo>
                    <a:pt x="12" y="68"/>
                    <a:pt x="14" y="66"/>
                    <a:pt x="14" y="64"/>
                  </a:cubicBezTo>
                  <a:cubicBezTo>
                    <a:pt x="14" y="62"/>
                    <a:pt x="12" y="60"/>
                    <a:pt x="10" y="60"/>
                  </a:cubicBezTo>
                  <a:cubicBezTo>
                    <a:pt x="7" y="60"/>
                    <a:pt x="6" y="62"/>
                    <a:pt x="6" y="64"/>
                  </a:cubicBezTo>
                  <a:cubicBezTo>
                    <a:pt x="6" y="66"/>
                    <a:pt x="7" y="68"/>
                    <a:pt x="10" y="68"/>
                  </a:cubicBezTo>
                  <a:close/>
                  <a:moveTo>
                    <a:pt x="10" y="75"/>
                  </a:moveTo>
                  <a:cubicBezTo>
                    <a:pt x="4" y="75"/>
                    <a:pt x="0" y="79"/>
                    <a:pt x="0" y="84"/>
                  </a:cubicBezTo>
                  <a:cubicBezTo>
                    <a:pt x="0" y="90"/>
                    <a:pt x="4" y="94"/>
                    <a:pt x="10" y="94"/>
                  </a:cubicBezTo>
                  <a:cubicBezTo>
                    <a:pt x="15" y="94"/>
                    <a:pt x="19" y="90"/>
                    <a:pt x="19" y="84"/>
                  </a:cubicBezTo>
                  <a:cubicBezTo>
                    <a:pt x="19" y="79"/>
                    <a:pt x="15" y="75"/>
                    <a:pt x="10" y="75"/>
                  </a:cubicBezTo>
                  <a:close/>
                </a:path>
              </a:pathLst>
            </a:custGeom>
            <a:solidFill>
              <a:srgbClr val="2C4947"/>
            </a:solidFill>
            <a:ln>
              <a:solidFill>
                <a:srgbClr val="2C4947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97" name="Freeform 349"/>
            <p:cNvSpPr>
              <a:spLocks noEditPoints="1"/>
            </p:cNvSpPr>
            <p:nvPr/>
          </p:nvSpPr>
          <p:spPr bwMode="auto">
            <a:xfrm>
              <a:off x="3698963" y="2291241"/>
              <a:ext cx="626458" cy="533336"/>
            </a:xfrm>
            <a:custGeom>
              <a:avLst/>
              <a:gdLst>
                <a:gd name="T0" fmla="*/ 52 w 148"/>
                <a:gd name="T1" fmla="*/ 82 h 126"/>
                <a:gd name="T2" fmla="*/ 52 w 148"/>
                <a:gd name="T3" fmla="*/ 126 h 126"/>
                <a:gd name="T4" fmla="*/ 85 w 148"/>
                <a:gd name="T5" fmla="*/ 126 h 126"/>
                <a:gd name="T6" fmla="*/ 85 w 148"/>
                <a:gd name="T7" fmla="*/ 86 h 126"/>
                <a:gd name="T8" fmla="*/ 71 w 148"/>
                <a:gd name="T9" fmla="*/ 100 h 126"/>
                <a:gd name="T10" fmla="*/ 52 w 148"/>
                <a:gd name="T11" fmla="*/ 82 h 126"/>
                <a:gd name="T12" fmla="*/ 6 w 148"/>
                <a:gd name="T13" fmla="*/ 120 h 126"/>
                <a:gd name="T14" fmla="*/ 12 w 148"/>
                <a:gd name="T15" fmla="*/ 126 h 126"/>
                <a:gd name="T16" fmla="*/ 39 w 148"/>
                <a:gd name="T17" fmla="*/ 126 h 126"/>
                <a:gd name="T18" fmla="*/ 39 w 148"/>
                <a:gd name="T19" fmla="*/ 68 h 126"/>
                <a:gd name="T20" fmla="*/ 6 w 148"/>
                <a:gd name="T21" fmla="*/ 101 h 126"/>
                <a:gd name="T22" fmla="*/ 6 w 148"/>
                <a:gd name="T23" fmla="*/ 120 h 126"/>
                <a:gd name="T24" fmla="*/ 98 w 148"/>
                <a:gd name="T25" fmla="*/ 73 h 126"/>
                <a:gd name="T26" fmla="*/ 98 w 148"/>
                <a:gd name="T27" fmla="*/ 126 h 126"/>
                <a:gd name="T28" fmla="*/ 126 w 148"/>
                <a:gd name="T29" fmla="*/ 126 h 126"/>
                <a:gd name="T30" fmla="*/ 131 w 148"/>
                <a:gd name="T31" fmla="*/ 120 h 126"/>
                <a:gd name="T32" fmla="*/ 131 w 148"/>
                <a:gd name="T33" fmla="*/ 40 h 126"/>
                <a:gd name="T34" fmla="*/ 103 w 148"/>
                <a:gd name="T35" fmla="*/ 68 h 126"/>
                <a:gd name="T36" fmla="*/ 98 w 148"/>
                <a:gd name="T37" fmla="*/ 73 h 126"/>
                <a:gd name="T38" fmla="*/ 118 w 148"/>
                <a:gd name="T39" fmla="*/ 3 h 126"/>
                <a:gd name="T40" fmla="*/ 113 w 148"/>
                <a:gd name="T41" fmla="*/ 9 h 126"/>
                <a:gd name="T42" fmla="*/ 119 w 148"/>
                <a:gd name="T43" fmla="*/ 14 h 126"/>
                <a:gd name="T44" fmla="*/ 125 w 148"/>
                <a:gd name="T45" fmla="*/ 14 h 126"/>
                <a:gd name="T46" fmla="*/ 71 w 148"/>
                <a:gd name="T47" fmla="*/ 68 h 126"/>
                <a:gd name="T48" fmla="*/ 39 w 148"/>
                <a:gd name="T49" fmla="*/ 36 h 126"/>
                <a:gd name="T50" fmla="*/ 2 w 148"/>
                <a:gd name="T51" fmla="*/ 74 h 126"/>
                <a:gd name="T52" fmla="*/ 2 w 148"/>
                <a:gd name="T53" fmla="*/ 82 h 126"/>
                <a:gd name="T54" fmla="*/ 10 w 148"/>
                <a:gd name="T55" fmla="*/ 82 h 126"/>
                <a:gd name="T56" fmla="*/ 39 w 148"/>
                <a:gd name="T57" fmla="*/ 53 h 126"/>
                <a:gd name="T58" fmla="*/ 71 w 148"/>
                <a:gd name="T59" fmla="*/ 85 h 126"/>
                <a:gd name="T60" fmla="*/ 134 w 148"/>
                <a:gd name="T61" fmla="*/ 22 h 126"/>
                <a:gd name="T62" fmla="*/ 133 w 148"/>
                <a:gd name="T63" fmla="*/ 29 h 126"/>
                <a:gd name="T64" fmla="*/ 139 w 148"/>
                <a:gd name="T65" fmla="*/ 35 h 126"/>
                <a:gd name="T66" fmla="*/ 139 w 148"/>
                <a:gd name="T67" fmla="*/ 35 h 126"/>
                <a:gd name="T68" fmla="*/ 145 w 148"/>
                <a:gd name="T69" fmla="*/ 30 h 126"/>
                <a:gd name="T70" fmla="*/ 148 w 148"/>
                <a:gd name="T71" fmla="*/ 0 h 126"/>
                <a:gd name="T72" fmla="*/ 118 w 148"/>
                <a:gd name="T73" fmla="*/ 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8" h="126">
                  <a:moveTo>
                    <a:pt x="52" y="82"/>
                  </a:moveTo>
                  <a:cubicBezTo>
                    <a:pt x="52" y="126"/>
                    <a:pt x="52" y="126"/>
                    <a:pt x="52" y="126"/>
                  </a:cubicBezTo>
                  <a:cubicBezTo>
                    <a:pt x="85" y="126"/>
                    <a:pt x="85" y="126"/>
                    <a:pt x="85" y="126"/>
                  </a:cubicBezTo>
                  <a:cubicBezTo>
                    <a:pt x="85" y="86"/>
                    <a:pt x="85" y="86"/>
                    <a:pt x="85" y="86"/>
                  </a:cubicBezTo>
                  <a:cubicBezTo>
                    <a:pt x="71" y="100"/>
                    <a:pt x="71" y="100"/>
                    <a:pt x="71" y="100"/>
                  </a:cubicBezTo>
                  <a:lnTo>
                    <a:pt x="52" y="82"/>
                  </a:lnTo>
                  <a:close/>
                  <a:moveTo>
                    <a:pt x="6" y="120"/>
                  </a:moveTo>
                  <a:cubicBezTo>
                    <a:pt x="6" y="123"/>
                    <a:pt x="9" y="126"/>
                    <a:pt x="12" y="126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6" y="101"/>
                    <a:pt x="6" y="101"/>
                    <a:pt x="6" y="101"/>
                  </a:cubicBezTo>
                  <a:lnTo>
                    <a:pt x="6" y="120"/>
                  </a:lnTo>
                  <a:close/>
                  <a:moveTo>
                    <a:pt x="98" y="73"/>
                  </a:moveTo>
                  <a:cubicBezTo>
                    <a:pt x="98" y="126"/>
                    <a:pt x="98" y="126"/>
                    <a:pt x="98" y="126"/>
                  </a:cubicBezTo>
                  <a:cubicBezTo>
                    <a:pt x="126" y="126"/>
                    <a:pt x="126" y="126"/>
                    <a:pt x="126" y="126"/>
                  </a:cubicBezTo>
                  <a:cubicBezTo>
                    <a:pt x="129" y="126"/>
                    <a:pt x="131" y="123"/>
                    <a:pt x="131" y="120"/>
                  </a:cubicBezTo>
                  <a:cubicBezTo>
                    <a:pt x="131" y="40"/>
                    <a:pt x="131" y="40"/>
                    <a:pt x="131" y="40"/>
                  </a:cubicBezTo>
                  <a:cubicBezTo>
                    <a:pt x="103" y="68"/>
                    <a:pt x="103" y="68"/>
                    <a:pt x="103" y="68"/>
                  </a:cubicBezTo>
                  <a:lnTo>
                    <a:pt x="98" y="73"/>
                  </a:lnTo>
                  <a:close/>
                  <a:moveTo>
                    <a:pt x="118" y="3"/>
                  </a:moveTo>
                  <a:cubicBezTo>
                    <a:pt x="115" y="3"/>
                    <a:pt x="112" y="6"/>
                    <a:pt x="113" y="9"/>
                  </a:cubicBezTo>
                  <a:cubicBezTo>
                    <a:pt x="113" y="12"/>
                    <a:pt x="116" y="15"/>
                    <a:pt x="119" y="14"/>
                  </a:cubicBezTo>
                  <a:cubicBezTo>
                    <a:pt x="125" y="14"/>
                    <a:pt x="125" y="14"/>
                    <a:pt x="125" y="14"/>
                  </a:cubicBezTo>
                  <a:cubicBezTo>
                    <a:pt x="71" y="68"/>
                    <a:pt x="71" y="68"/>
                    <a:pt x="71" y="68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0" y="76"/>
                    <a:pt x="0" y="80"/>
                    <a:pt x="2" y="82"/>
                  </a:cubicBezTo>
                  <a:cubicBezTo>
                    <a:pt x="4" y="84"/>
                    <a:pt x="8" y="84"/>
                    <a:pt x="10" y="82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71" y="85"/>
                    <a:pt x="71" y="85"/>
                    <a:pt x="71" y="85"/>
                  </a:cubicBezTo>
                  <a:cubicBezTo>
                    <a:pt x="134" y="22"/>
                    <a:pt x="134" y="22"/>
                    <a:pt x="134" y="22"/>
                  </a:cubicBezTo>
                  <a:cubicBezTo>
                    <a:pt x="133" y="29"/>
                    <a:pt x="133" y="29"/>
                    <a:pt x="133" y="29"/>
                  </a:cubicBezTo>
                  <a:cubicBezTo>
                    <a:pt x="133" y="32"/>
                    <a:pt x="135" y="35"/>
                    <a:pt x="139" y="35"/>
                  </a:cubicBezTo>
                  <a:cubicBezTo>
                    <a:pt x="139" y="35"/>
                    <a:pt x="139" y="35"/>
                    <a:pt x="139" y="35"/>
                  </a:cubicBezTo>
                  <a:cubicBezTo>
                    <a:pt x="142" y="35"/>
                    <a:pt x="145" y="33"/>
                    <a:pt x="145" y="30"/>
                  </a:cubicBezTo>
                  <a:cubicBezTo>
                    <a:pt x="148" y="0"/>
                    <a:pt x="148" y="0"/>
                    <a:pt x="148" y="0"/>
                  </a:cubicBezTo>
                  <a:lnTo>
                    <a:pt x="118" y="3"/>
                  </a:lnTo>
                  <a:close/>
                </a:path>
              </a:pathLst>
            </a:custGeom>
            <a:solidFill>
              <a:srgbClr val="E3E7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5434422" y="3772730"/>
            <a:ext cx="1320642" cy="1887841"/>
            <a:chOff x="5434422" y="3772730"/>
            <a:chExt cx="1320642" cy="1887841"/>
          </a:xfrm>
        </p:grpSpPr>
        <p:sp>
          <p:nvSpPr>
            <p:cNvPr id="98" name="Freeform 350"/>
            <p:cNvSpPr/>
            <p:nvPr/>
          </p:nvSpPr>
          <p:spPr bwMode="auto">
            <a:xfrm>
              <a:off x="5434422" y="3772730"/>
              <a:ext cx="1320642" cy="1506886"/>
            </a:xfrm>
            <a:custGeom>
              <a:avLst/>
              <a:gdLst>
                <a:gd name="T0" fmla="*/ 256 w 312"/>
                <a:gd name="T1" fmla="*/ 256 h 356"/>
                <a:gd name="T2" fmla="*/ 156 w 312"/>
                <a:gd name="T3" fmla="*/ 356 h 356"/>
                <a:gd name="T4" fmla="*/ 56 w 312"/>
                <a:gd name="T5" fmla="*/ 256 h 356"/>
                <a:gd name="T6" fmla="*/ 56 w 312"/>
                <a:gd name="T7" fmla="*/ 56 h 356"/>
                <a:gd name="T8" fmla="*/ 256 w 312"/>
                <a:gd name="T9" fmla="*/ 56 h 356"/>
                <a:gd name="T10" fmla="*/ 256 w 312"/>
                <a:gd name="T11" fmla="*/ 256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" h="356">
                  <a:moveTo>
                    <a:pt x="256" y="256"/>
                  </a:moveTo>
                  <a:cubicBezTo>
                    <a:pt x="156" y="356"/>
                    <a:pt x="156" y="356"/>
                    <a:pt x="156" y="356"/>
                  </a:cubicBezTo>
                  <a:cubicBezTo>
                    <a:pt x="56" y="256"/>
                    <a:pt x="56" y="256"/>
                    <a:pt x="56" y="256"/>
                  </a:cubicBezTo>
                  <a:cubicBezTo>
                    <a:pt x="0" y="201"/>
                    <a:pt x="0" y="111"/>
                    <a:pt x="56" y="56"/>
                  </a:cubicBezTo>
                  <a:cubicBezTo>
                    <a:pt x="111" y="0"/>
                    <a:pt x="201" y="0"/>
                    <a:pt x="256" y="56"/>
                  </a:cubicBezTo>
                  <a:cubicBezTo>
                    <a:pt x="312" y="111"/>
                    <a:pt x="312" y="201"/>
                    <a:pt x="256" y="256"/>
                  </a:cubicBezTo>
                  <a:close/>
                </a:path>
              </a:pathLst>
            </a:custGeom>
            <a:solidFill>
              <a:srgbClr val="A6815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99" name="Freeform 351"/>
            <p:cNvSpPr>
              <a:spLocks noEditPoints="1"/>
            </p:cNvSpPr>
            <p:nvPr/>
          </p:nvSpPr>
          <p:spPr bwMode="auto">
            <a:xfrm>
              <a:off x="6052415" y="5262685"/>
              <a:ext cx="84657" cy="397886"/>
            </a:xfrm>
            <a:custGeom>
              <a:avLst/>
              <a:gdLst>
                <a:gd name="T0" fmla="*/ 10 w 20"/>
                <a:gd name="T1" fmla="*/ 23 h 94"/>
                <a:gd name="T2" fmla="*/ 14 w 20"/>
                <a:gd name="T3" fmla="*/ 19 h 94"/>
                <a:gd name="T4" fmla="*/ 10 w 20"/>
                <a:gd name="T5" fmla="*/ 15 h 94"/>
                <a:gd name="T6" fmla="*/ 6 w 20"/>
                <a:gd name="T7" fmla="*/ 19 h 94"/>
                <a:gd name="T8" fmla="*/ 10 w 20"/>
                <a:gd name="T9" fmla="*/ 23 h 94"/>
                <a:gd name="T10" fmla="*/ 10 w 20"/>
                <a:gd name="T11" fmla="*/ 8 h 94"/>
                <a:gd name="T12" fmla="*/ 13 w 20"/>
                <a:gd name="T13" fmla="*/ 7 h 94"/>
                <a:gd name="T14" fmla="*/ 14 w 20"/>
                <a:gd name="T15" fmla="*/ 4 h 94"/>
                <a:gd name="T16" fmla="*/ 13 w 20"/>
                <a:gd name="T17" fmla="*/ 2 h 94"/>
                <a:gd name="T18" fmla="*/ 7 w 20"/>
                <a:gd name="T19" fmla="*/ 2 h 94"/>
                <a:gd name="T20" fmla="*/ 6 w 20"/>
                <a:gd name="T21" fmla="*/ 4 h 94"/>
                <a:gd name="T22" fmla="*/ 7 w 20"/>
                <a:gd name="T23" fmla="*/ 7 h 94"/>
                <a:gd name="T24" fmla="*/ 10 w 20"/>
                <a:gd name="T25" fmla="*/ 8 h 94"/>
                <a:gd name="T26" fmla="*/ 10 w 20"/>
                <a:gd name="T27" fmla="*/ 38 h 94"/>
                <a:gd name="T28" fmla="*/ 14 w 20"/>
                <a:gd name="T29" fmla="*/ 34 h 94"/>
                <a:gd name="T30" fmla="*/ 10 w 20"/>
                <a:gd name="T31" fmla="*/ 30 h 94"/>
                <a:gd name="T32" fmla="*/ 6 w 20"/>
                <a:gd name="T33" fmla="*/ 34 h 94"/>
                <a:gd name="T34" fmla="*/ 10 w 20"/>
                <a:gd name="T35" fmla="*/ 38 h 94"/>
                <a:gd name="T36" fmla="*/ 10 w 20"/>
                <a:gd name="T37" fmla="*/ 75 h 94"/>
                <a:gd name="T38" fmla="*/ 0 w 20"/>
                <a:gd name="T39" fmla="*/ 85 h 94"/>
                <a:gd name="T40" fmla="*/ 10 w 20"/>
                <a:gd name="T41" fmla="*/ 94 h 94"/>
                <a:gd name="T42" fmla="*/ 20 w 20"/>
                <a:gd name="T43" fmla="*/ 85 h 94"/>
                <a:gd name="T44" fmla="*/ 10 w 20"/>
                <a:gd name="T45" fmla="*/ 75 h 94"/>
                <a:gd name="T46" fmla="*/ 10 w 20"/>
                <a:gd name="T47" fmla="*/ 68 h 94"/>
                <a:gd name="T48" fmla="*/ 14 w 20"/>
                <a:gd name="T49" fmla="*/ 64 h 94"/>
                <a:gd name="T50" fmla="*/ 10 w 20"/>
                <a:gd name="T51" fmla="*/ 60 h 94"/>
                <a:gd name="T52" fmla="*/ 6 w 20"/>
                <a:gd name="T53" fmla="*/ 64 h 94"/>
                <a:gd name="T54" fmla="*/ 10 w 20"/>
                <a:gd name="T55" fmla="*/ 68 h 94"/>
                <a:gd name="T56" fmla="*/ 10 w 20"/>
                <a:gd name="T57" fmla="*/ 53 h 94"/>
                <a:gd name="T58" fmla="*/ 14 w 20"/>
                <a:gd name="T59" fmla="*/ 49 h 94"/>
                <a:gd name="T60" fmla="*/ 10 w 20"/>
                <a:gd name="T61" fmla="*/ 45 h 94"/>
                <a:gd name="T62" fmla="*/ 6 w 20"/>
                <a:gd name="T63" fmla="*/ 49 h 94"/>
                <a:gd name="T64" fmla="*/ 10 w 20"/>
                <a:gd name="T65" fmla="*/ 5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" h="94">
                  <a:moveTo>
                    <a:pt x="10" y="23"/>
                  </a:moveTo>
                  <a:cubicBezTo>
                    <a:pt x="12" y="23"/>
                    <a:pt x="14" y="22"/>
                    <a:pt x="14" y="19"/>
                  </a:cubicBezTo>
                  <a:cubicBezTo>
                    <a:pt x="14" y="17"/>
                    <a:pt x="12" y="15"/>
                    <a:pt x="10" y="15"/>
                  </a:cubicBezTo>
                  <a:cubicBezTo>
                    <a:pt x="8" y="15"/>
                    <a:pt x="6" y="17"/>
                    <a:pt x="6" y="19"/>
                  </a:cubicBezTo>
                  <a:cubicBezTo>
                    <a:pt x="6" y="22"/>
                    <a:pt x="8" y="23"/>
                    <a:pt x="10" y="23"/>
                  </a:cubicBezTo>
                  <a:close/>
                  <a:moveTo>
                    <a:pt x="10" y="8"/>
                  </a:moveTo>
                  <a:cubicBezTo>
                    <a:pt x="11" y="8"/>
                    <a:pt x="12" y="8"/>
                    <a:pt x="13" y="7"/>
                  </a:cubicBezTo>
                  <a:cubicBezTo>
                    <a:pt x="14" y="6"/>
                    <a:pt x="14" y="5"/>
                    <a:pt x="14" y="4"/>
                  </a:cubicBezTo>
                  <a:cubicBezTo>
                    <a:pt x="14" y="3"/>
                    <a:pt x="14" y="2"/>
                    <a:pt x="13" y="2"/>
                  </a:cubicBezTo>
                  <a:cubicBezTo>
                    <a:pt x="11" y="0"/>
                    <a:pt x="9" y="0"/>
                    <a:pt x="7" y="2"/>
                  </a:cubicBezTo>
                  <a:cubicBezTo>
                    <a:pt x="6" y="2"/>
                    <a:pt x="6" y="3"/>
                    <a:pt x="6" y="4"/>
                  </a:cubicBezTo>
                  <a:cubicBezTo>
                    <a:pt x="6" y="5"/>
                    <a:pt x="6" y="6"/>
                    <a:pt x="7" y="7"/>
                  </a:cubicBezTo>
                  <a:cubicBezTo>
                    <a:pt x="8" y="8"/>
                    <a:pt x="9" y="8"/>
                    <a:pt x="10" y="8"/>
                  </a:cubicBezTo>
                  <a:close/>
                  <a:moveTo>
                    <a:pt x="10" y="38"/>
                  </a:moveTo>
                  <a:cubicBezTo>
                    <a:pt x="12" y="38"/>
                    <a:pt x="14" y="36"/>
                    <a:pt x="14" y="34"/>
                  </a:cubicBezTo>
                  <a:cubicBezTo>
                    <a:pt x="14" y="32"/>
                    <a:pt x="12" y="30"/>
                    <a:pt x="10" y="30"/>
                  </a:cubicBezTo>
                  <a:cubicBezTo>
                    <a:pt x="8" y="30"/>
                    <a:pt x="6" y="32"/>
                    <a:pt x="6" y="34"/>
                  </a:cubicBezTo>
                  <a:cubicBezTo>
                    <a:pt x="6" y="36"/>
                    <a:pt x="8" y="38"/>
                    <a:pt x="10" y="38"/>
                  </a:cubicBezTo>
                  <a:close/>
                  <a:moveTo>
                    <a:pt x="10" y="75"/>
                  </a:moveTo>
                  <a:cubicBezTo>
                    <a:pt x="5" y="75"/>
                    <a:pt x="0" y="79"/>
                    <a:pt x="0" y="85"/>
                  </a:cubicBezTo>
                  <a:cubicBezTo>
                    <a:pt x="0" y="90"/>
                    <a:pt x="5" y="94"/>
                    <a:pt x="10" y="94"/>
                  </a:cubicBezTo>
                  <a:cubicBezTo>
                    <a:pt x="15" y="94"/>
                    <a:pt x="20" y="90"/>
                    <a:pt x="20" y="85"/>
                  </a:cubicBezTo>
                  <a:cubicBezTo>
                    <a:pt x="20" y="79"/>
                    <a:pt x="15" y="75"/>
                    <a:pt x="10" y="75"/>
                  </a:cubicBezTo>
                  <a:close/>
                  <a:moveTo>
                    <a:pt x="10" y="68"/>
                  </a:moveTo>
                  <a:cubicBezTo>
                    <a:pt x="12" y="68"/>
                    <a:pt x="14" y="66"/>
                    <a:pt x="14" y="64"/>
                  </a:cubicBezTo>
                  <a:cubicBezTo>
                    <a:pt x="14" y="62"/>
                    <a:pt x="12" y="60"/>
                    <a:pt x="10" y="60"/>
                  </a:cubicBezTo>
                  <a:cubicBezTo>
                    <a:pt x="8" y="60"/>
                    <a:pt x="6" y="62"/>
                    <a:pt x="6" y="64"/>
                  </a:cubicBezTo>
                  <a:cubicBezTo>
                    <a:pt x="6" y="66"/>
                    <a:pt x="8" y="68"/>
                    <a:pt x="10" y="68"/>
                  </a:cubicBezTo>
                  <a:close/>
                  <a:moveTo>
                    <a:pt x="10" y="53"/>
                  </a:moveTo>
                  <a:cubicBezTo>
                    <a:pt x="12" y="53"/>
                    <a:pt x="14" y="51"/>
                    <a:pt x="14" y="49"/>
                  </a:cubicBezTo>
                  <a:cubicBezTo>
                    <a:pt x="14" y="47"/>
                    <a:pt x="12" y="45"/>
                    <a:pt x="10" y="45"/>
                  </a:cubicBezTo>
                  <a:cubicBezTo>
                    <a:pt x="8" y="45"/>
                    <a:pt x="6" y="47"/>
                    <a:pt x="6" y="49"/>
                  </a:cubicBezTo>
                  <a:cubicBezTo>
                    <a:pt x="6" y="51"/>
                    <a:pt x="8" y="53"/>
                    <a:pt x="10" y="53"/>
                  </a:cubicBezTo>
                  <a:close/>
                </a:path>
              </a:pathLst>
            </a:custGeom>
            <a:solidFill>
              <a:srgbClr val="A6815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00" name="Freeform 352"/>
            <p:cNvSpPr>
              <a:spLocks noEditPoints="1"/>
            </p:cNvSpPr>
            <p:nvPr/>
          </p:nvSpPr>
          <p:spPr bwMode="auto">
            <a:xfrm>
              <a:off x="5840773" y="4149452"/>
              <a:ext cx="507939" cy="634924"/>
            </a:xfrm>
            <a:custGeom>
              <a:avLst/>
              <a:gdLst>
                <a:gd name="T0" fmla="*/ 172 w 240"/>
                <a:gd name="T1" fmla="*/ 50 h 300"/>
                <a:gd name="T2" fmla="*/ 42 w 240"/>
                <a:gd name="T3" fmla="*/ 50 h 300"/>
                <a:gd name="T4" fmla="*/ 42 w 240"/>
                <a:gd name="T5" fmla="*/ 68 h 300"/>
                <a:gd name="T6" fmla="*/ 172 w 240"/>
                <a:gd name="T7" fmla="*/ 68 h 300"/>
                <a:gd name="T8" fmla="*/ 172 w 240"/>
                <a:gd name="T9" fmla="*/ 50 h 300"/>
                <a:gd name="T10" fmla="*/ 214 w 240"/>
                <a:gd name="T11" fmla="*/ 26 h 300"/>
                <a:gd name="T12" fmla="*/ 214 w 240"/>
                <a:gd name="T13" fmla="*/ 0 h 300"/>
                <a:gd name="T14" fmla="*/ 0 w 240"/>
                <a:gd name="T15" fmla="*/ 0 h 300"/>
                <a:gd name="T16" fmla="*/ 0 w 240"/>
                <a:gd name="T17" fmla="*/ 274 h 300"/>
                <a:gd name="T18" fmla="*/ 26 w 240"/>
                <a:gd name="T19" fmla="*/ 274 h 300"/>
                <a:gd name="T20" fmla="*/ 26 w 240"/>
                <a:gd name="T21" fmla="*/ 300 h 300"/>
                <a:gd name="T22" fmla="*/ 240 w 240"/>
                <a:gd name="T23" fmla="*/ 300 h 300"/>
                <a:gd name="T24" fmla="*/ 240 w 240"/>
                <a:gd name="T25" fmla="*/ 26 h 300"/>
                <a:gd name="T26" fmla="*/ 214 w 240"/>
                <a:gd name="T27" fmla="*/ 26 h 300"/>
                <a:gd name="T28" fmla="*/ 16 w 240"/>
                <a:gd name="T29" fmla="*/ 260 h 300"/>
                <a:gd name="T30" fmla="*/ 16 w 240"/>
                <a:gd name="T31" fmla="*/ 14 h 300"/>
                <a:gd name="T32" fmla="*/ 198 w 240"/>
                <a:gd name="T33" fmla="*/ 14 h 300"/>
                <a:gd name="T34" fmla="*/ 198 w 240"/>
                <a:gd name="T35" fmla="*/ 196 h 300"/>
                <a:gd name="T36" fmla="*/ 136 w 240"/>
                <a:gd name="T37" fmla="*/ 196 h 300"/>
                <a:gd name="T38" fmla="*/ 136 w 240"/>
                <a:gd name="T39" fmla="*/ 260 h 300"/>
                <a:gd name="T40" fmla="*/ 16 w 240"/>
                <a:gd name="T41" fmla="*/ 260 h 300"/>
                <a:gd name="T42" fmla="*/ 224 w 240"/>
                <a:gd name="T43" fmla="*/ 286 h 300"/>
                <a:gd name="T44" fmla="*/ 42 w 240"/>
                <a:gd name="T45" fmla="*/ 286 h 300"/>
                <a:gd name="T46" fmla="*/ 42 w 240"/>
                <a:gd name="T47" fmla="*/ 274 h 300"/>
                <a:gd name="T48" fmla="*/ 142 w 240"/>
                <a:gd name="T49" fmla="*/ 274 h 300"/>
                <a:gd name="T50" fmla="*/ 214 w 240"/>
                <a:gd name="T51" fmla="*/ 204 h 300"/>
                <a:gd name="T52" fmla="*/ 214 w 240"/>
                <a:gd name="T53" fmla="*/ 40 h 300"/>
                <a:gd name="T54" fmla="*/ 224 w 240"/>
                <a:gd name="T55" fmla="*/ 40 h 300"/>
                <a:gd name="T56" fmla="*/ 224 w 240"/>
                <a:gd name="T57" fmla="*/ 286 h 300"/>
                <a:gd name="T58" fmla="*/ 172 w 240"/>
                <a:gd name="T59" fmla="*/ 86 h 300"/>
                <a:gd name="T60" fmla="*/ 42 w 240"/>
                <a:gd name="T61" fmla="*/ 86 h 300"/>
                <a:gd name="T62" fmla="*/ 42 w 240"/>
                <a:gd name="T63" fmla="*/ 104 h 300"/>
                <a:gd name="T64" fmla="*/ 172 w 240"/>
                <a:gd name="T65" fmla="*/ 104 h 300"/>
                <a:gd name="T66" fmla="*/ 172 w 240"/>
                <a:gd name="T67" fmla="*/ 86 h 300"/>
                <a:gd name="T68" fmla="*/ 42 w 240"/>
                <a:gd name="T69" fmla="*/ 178 h 300"/>
                <a:gd name="T70" fmla="*/ 106 w 240"/>
                <a:gd name="T71" fmla="*/ 178 h 300"/>
                <a:gd name="T72" fmla="*/ 106 w 240"/>
                <a:gd name="T73" fmla="*/ 160 h 300"/>
                <a:gd name="T74" fmla="*/ 42 w 240"/>
                <a:gd name="T75" fmla="*/ 160 h 300"/>
                <a:gd name="T76" fmla="*/ 42 w 240"/>
                <a:gd name="T77" fmla="*/ 178 h 300"/>
                <a:gd name="T78" fmla="*/ 172 w 240"/>
                <a:gd name="T79" fmla="*/ 124 h 300"/>
                <a:gd name="T80" fmla="*/ 42 w 240"/>
                <a:gd name="T81" fmla="*/ 124 h 300"/>
                <a:gd name="T82" fmla="*/ 42 w 240"/>
                <a:gd name="T83" fmla="*/ 142 h 300"/>
                <a:gd name="T84" fmla="*/ 172 w 240"/>
                <a:gd name="T85" fmla="*/ 142 h 300"/>
                <a:gd name="T86" fmla="*/ 172 w 240"/>
                <a:gd name="T87" fmla="*/ 124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0" h="300">
                  <a:moveTo>
                    <a:pt x="172" y="50"/>
                  </a:moveTo>
                  <a:lnTo>
                    <a:pt x="42" y="50"/>
                  </a:lnTo>
                  <a:lnTo>
                    <a:pt x="42" y="68"/>
                  </a:lnTo>
                  <a:lnTo>
                    <a:pt x="172" y="68"/>
                  </a:lnTo>
                  <a:lnTo>
                    <a:pt x="172" y="50"/>
                  </a:lnTo>
                  <a:close/>
                  <a:moveTo>
                    <a:pt x="214" y="26"/>
                  </a:moveTo>
                  <a:lnTo>
                    <a:pt x="214" y="0"/>
                  </a:lnTo>
                  <a:lnTo>
                    <a:pt x="0" y="0"/>
                  </a:lnTo>
                  <a:lnTo>
                    <a:pt x="0" y="274"/>
                  </a:lnTo>
                  <a:lnTo>
                    <a:pt x="26" y="274"/>
                  </a:lnTo>
                  <a:lnTo>
                    <a:pt x="26" y="300"/>
                  </a:lnTo>
                  <a:lnTo>
                    <a:pt x="240" y="300"/>
                  </a:lnTo>
                  <a:lnTo>
                    <a:pt x="240" y="26"/>
                  </a:lnTo>
                  <a:lnTo>
                    <a:pt x="214" y="26"/>
                  </a:lnTo>
                  <a:close/>
                  <a:moveTo>
                    <a:pt x="16" y="260"/>
                  </a:moveTo>
                  <a:lnTo>
                    <a:pt x="16" y="14"/>
                  </a:lnTo>
                  <a:lnTo>
                    <a:pt x="198" y="14"/>
                  </a:lnTo>
                  <a:lnTo>
                    <a:pt x="198" y="196"/>
                  </a:lnTo>
                  <a:lnTo>
                    <a:pt x="136" y="196"/>
                  </a:lnTo>
                  <a:lnTo>
                    <a:pt x="136" y="260"/>
                  </a:lnTo>
                  <a:lnTo>
                    <a:pt x="16" y="260"/>
                  </a:lnTo>
                  <a:close/>
                  <a:moveTo>
                    <a:pt x="224" y="286"/>
                  </a:moveTo>
                  <a:lnTo>
                    <a:pt x="42" y="286"/>
                  </a:lnTo>
                  <a:lnTo>
                    <a:pt x="42" y="274"/>
                  </a:lnTo>
                  <a:lnTo>
                    <a:pt x="142" y="274"/>
                  </a:lnTo>
                  <a:lnTo>
                    <a:pt x="214" y="204"/>
                  </a:lnTo>
                  <a:lnTo>
                    <a:pt x="214" y="40"/>
                  </a:lnTo>
                  <a:lnTo>
                    <a:pt x="224" y="40"/>
                  </a:lnTo>
                  <a:lnTo>
                    <a:pt x="224" y="286"/>
                  </a:lnTo>
                  <a:close/>
                  <a:moveTo>
                    <a:pt x="172" y="86"/>
                  </a:moveTo>
                  <a:lnTo>
                    <a:pt x="42" y="86"/>
                  </a:lnTo>
                  <a:lnTo>
                    <a:pt x="42" y="104"/>
                  </a:lnTo>
                  <a:lnTo>
                    <a:pt x="172" y="104"/>
                  </a:lnTo>
                  <a:lnTo>
                    <a:pt x="172" y="86"/>
                  </a:lnTo>
                  <a:close/>
                  <a:moveTo>
                    <a:pt x="42" y="178"/>
                  </a:moveTo>
                  <a:lnTo>
                    <a:pt x="106" y="178"/>
                  </a:lnTo>
                  <a:lnTo>
                    <a:pt x="106" y="160"/>
                  </a:lnTo>
                  <a:lnTo>
                    <a:pt x="42" y="160"/>
                  </a:lnTo>
                  <a:lnTo>
                    <a:pt x="42" y="178"/>
                  </a:lnTo>
                  <a:close/>
                  <a:moveTo>
                    <a:pt x="172" y="124"/>
                  </a:moveTo>
                  <a:lnTo>
                    <a:pt x="42" y="124"/>
                  </a:lnTo>
                  <a:lnTo>
                    <a:pt x="42" y="142"/>
                  </a:lnTo>
                  <a:lnTo>
                    <a:pt x="172" y="142"/>
                  </a:lnTo>
                  <a:lnTo>
                    <a:pt x="172" y="124"/>
                  </a:lnTo>
                  <a:close/>
                </a:path>
              </a:pathLst>
            </a:custGeom>
            <a:solidFill>
              <a:srgbClr val="E3E7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9618574" y="3772730"/>
            <a:ext cx="1316409" cy="1887841"/>
            <a:chOff x="9618574" y="3772730"/>
            <a:chExt cx="1316409" cy="1887841"/>
          </a:xfrm>
        </p:grpSpPr>
        <p:sp>
          <p:nvSpPr>
            <p:cNvPr id="101" name="Freeform 353"/>
            <p:cNvSpPr/>
            <p:nvPr/>
          </p:nvSpPr>
          <p:spPr bwMode="auto">
            <a:xfrm>
              <a:off x="9618574" y="3772730"/>
              <a:ext cx="1316409" cy="1506886"/>
            </a:xfrm>
            <a:custGeom>
              <a:avLst/>
              <a:gdLst>
                <a:gd name="T0" fmla="*/ 256 w 311"/>
                <a:gd name="T1" fmla="*/ 256 h 356"/>
                <a:gd name="T2" fmla="*/ 156 w 311"/>
                <a:gd name="T3" fmla="*/ 356 h 356"/>
                <a:gd name="T4" fmla="*/ 56 w 311"/>
                <a:gd name="T5" fmla="*/ 256 h 356"/>
                <a:gd name="T6" fmla="*/ 56 w 311"/>
                <a:gd name="T7" fmla="*/ 56 h 356"/>
                <a:gd name="T8" fmla="*/ 256 w 311"/>
                <a:gd name="T9" fmla="*/ 56 h 356"/>
                <a:gd name="T10" fmla="*/ 256 w 311"/>
                <a:gd name="T11" fmla="*/ 256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1" h="356">
                  <a:moveTo>
                    <a:pt x="256" y="256"/>
                  </a:moveTo>
                  <a:cubicBezTo>
                    <a:pt x="156" y="356"/>
                    <a:pt x="156" y="356"/>
                    <a:pt x="156" y="356"/>
                  </a:cubicBezTo>
                  <a:cubicBezTo>
                    <a:pt x="56" y="256"/>
                    <a:pt x="56" y="256"/>
                    <a:pt x="56" y="256"/>
                  </a:cubicBezTo>
                  <a:cubicBezTo>
                    <a:pt x="0" y="201"/>
                    <a:pt x="0" y="111"/>
                    <a:pt x="56" y="56"/>
                  </a:cubicBezTo>
                  <a:cubicBezTo>
                    <a:pt x="111" y="0"/>
                    <a:pt x="201" y="0"/>
                    <a:pt x="256" y="56"/>
                  </a:cubicBezTo>
                  <a:cubicBezTo>
                    <a:pt x="311" y="111"/>
                    <a:pt x="311" y="201"/>
                    <a:pt x="256" y="256"/>
                  </a:cubicBezTo>
                  <a:close/>
                </a:path>
              </a:pathLst>
            </a:custGeom>
            <a:solidFill>
              <a:srgbClr val="A6815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02" name="Freeform 354"/>
            <p:cNvSpPr>
              <a:spLocks noEditPoints="1"/>
            </p:cNvSpPr>
            <p:nvPr/>
          </p:nvSpPr>
          <p:spPr bwMode="auto">
            <a:xfrm>
              <a:off x="10236567" y="5262685"/>
              <a:ext cx="80424" cy="397886"/>
            </a:xfrm>
            <a:custGeom>
              <a:avLst/>
              <a:gdLst>
                <a:gd name="T0" fmla="*/ 10 w 19"/>
                <a:gd name="T1" fmla="*/ 38 h 94"/>
                <a:gd name="T2" fmla="*/ 14 w 19"/>
                <a:gd name="T3" fmla="*/ 34 h 94"/>
                <a:gd name="T4" fmla="*/ 10 w 19"/>
                <a:gd name="T5" fmla="*/ 30 h 94"/>
                <a:gd name="T6" fmla="*/ 6 w 19"/>
                <a:gd name="T7" fmla="*/ 34 h 94"/>
                <a:gd name="T8" fmla="*/ 10 w 19"/>
                <a:gd name="T9" fmla="*/ 38 h 94"/>
                <a:gd name="T10" fmla="*/ 10 w 19"/>
                <a:gd name="T11" fmla="*/ 23 h 94"/>
                <a:gd name="T12" fmla="*/ 14 w 19"/>
                <a:gd name="T13" fmla="*/ 19 h 94"/>
                <a:gd name="T14" fmla="*/ 10 w 19"/>
                <a:gd name="T15" fmla="*/ 15 h 94"/>
                <a:gd name="T16" fmla="*/ 6 w 19"/>
                <a:gd name="T17" fmla="*/ 19 h 94"/>
                <a:gd name="T18" fmla="*/ 10 w 19"/>
                <a:gd name="T19" fmla="*/ 23 h 94"/>
                <a:gd name="T20" fmla="*/ 10 w 19"/>
                <a:gd name="T21" fmla="*/ 8 h 94"/>
                <a:gd name="T22" fmla="*/ 13 w 19"/>
                <a:gd name="T23" fmla="*/ 7 h 94"/>
                <a:gd name="T24" fmla="*/ 14 w 19"/>
                <a:gd name="T25" fmla="*/ 4 h 94"/>
                <a:gd name="T26" fmla="*/ 13 w 19"/>
                <a:gd name="T27" fmla="*/ 2 h 94"/>
                <a:gd name="T28" fmla="*/ 7 w 19"/>
                <a:gd name="T29" fmla="*/ 2 h 94"/>
                <a:gd name="T30" fmla="*/ 6 w 19"/>
                <a:gd name="T31" fmla="*/ 4 h 94"/>
                <a:gd name="T32" fmla="*/ 7 w 19"/>
                <a:gd name="T33" fmla="*/ 7 h 94"/>
                <a:gd name="T34" fmla="*/ 10 w 19"/>
                <a:gd name="T35" fmla="*/ 8 h 94"/>
                <a:gd name="T36" fmla="*/ 10 w 19"/>
                <a:gd name="T37" fmla="*/ 68 h 94"/>
                <a:gd name="T38" fmla="*/ 14 w 19"/>
                <a:gd name="T39" fmla="*/ 64 h 94"/>
                <a:gd name="T40" fmla="*/ 10 w 19"/>
                <a:gd name="T41" fmla="*/ 60 h 94"/>
                <a:gd name="T42" fmla="*/ 6 w 19"/>
                <a:gd name="T43" fmla="*/ 64 h 94"/>
                <a:gd name="T44" fmla="*/ 10 w 19"/>
                <a:gd name="T45" fmla="*/ 68 h 94"/>
                <a:gd name="T46" fmla="*/ 10 w 19"/>
                <a:gd name="T47" fmla="*/ 53 h 94"/>
                <a:gd name="T48" fmla="*/ 14 w 19"/>
                <a:gd name="T49" fmla="*/ 49 h 94"/>
                <a:gd name="T50" fmla="*/ 10 w 19"/>
                <a:gd name="T51" fmla="*/ 45 h 94"/>
                <a:gd name="T52" fmla="*/ 6 w 19"/>
                <a:gd name="T53" fmla="*/ 49 h 94"/>
                <a:gd name="T54" fmla="*/ 10 w 19"/>
                <a:gd name="T55" fmla="*/ 53 h 94"/>
                <a:gd name="T56" fmla="*/ 10 w 19"/>
                <a:gd name="T57" fmla="*/ 75 h 94"/>
                <a:gd name="T58" fmla="*/ 0 w 19"/>
                <a:gd name="T59" fmla="*/ 85 h 94"/>
                <a:gd name="T60" fmla="*/ 10 w 19"/>
                <a:gd name="T61" fmla="*/ 94 h 94"/>
                <a:gd name="T62" fmla="*/ 19 w 19"/>
                <a:gd name="T63" fmla="*/ 85 h 94"/>
                <a:gd name="T64" fmla="*/ 10 w 19"/>
                <a:gd name="T65" fmla="*/ 7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" h="94">
                  <a:moveTo>
                    <a:pt x="10" y="38"/>
                  </a:moveTo>
                  <a:cubicBezTo>
                    <a:pt x="12" y="38"/>
                    <a:pt x="14" y="36"/>
                    <a:pt x="14" y="34"/>
                  </a:cubicBezTo>
                  <a:cubicBezTo>
                    <a:pt x="14" y="32"/>
                    <a:pt x="12" y="30"/>
                    <a:pt x="10" y="30"/>
                  </a:cubicBezTo>
                  <a:cubicBezTo>
                    <a:pt x="8" y="30"/>
                    <a:pt x="6" y="32"/>
                    <a:pt x="6" y="34"/>
                  </a:cubicBezTo>
                  <a:cubicBezTo>
                    <a:pt x="6" y="36"/>
                    <a:pt x="8" y="38"/>
                    <a:pt x="10" y="38"/>
                  </a:cubicBezTo>
                  <a:close/>
                  <a:moveTo>
                    <a:pt x="10" y="23"/>
                  </a:moveTo>
                  <a:cubicBezTo>
                    <a:pt x="12" y="23"/>
                    <a:pt x="14" y="22"/>
                    <a:pt x="14" y="19"/>
                  </a:cubicBezTo>
                  <a:cubicBezTo>
                    <a:pt x="14" y="17"/>
                    <a:pt x="12" y="15"/>
                    <a:pt x="10" y="15"/>
                  </a:cubicBezTo>
                  <a:cubicBezTo>
                    <a:pt x="8" y="15"/>
                    <a:pt x="6" y="17"/>
                    <a:pt x="6" y="19"/>
                  </a:cubicBezTo>
                  <a:cubicBezTo>
                    <a:pt x="6" y="22"/>
                    <a:pt x="8" y="23"/>
                    <a:pt x="10" y="23"/>
                  </a:cubicBezTo>
                  <a:close/>
                  <a:moveTo>
                    <a:pt x="10" y="8"/>
                  </a:moveTo>
                  <a:cubicBezTo>
                    <a:pt x="11" y="8"/>
                    <a:pt x="12" y="8"/>
                    <a:pt x="13" y="7"/>
                  </a:cubicBezTo>
                  <a:cubicBezTo>
                    <a:pt x="13" y="6"/>
                    <a:pt x="14" y="5"/>
                    <a:pt x="14" y="4"/>
                  </a:cubicBezTo>
                  <a:cubicBezTo>
                    <a:pt x="14" y="3"/>
                    <a:pt x="13" y="2"/>
                    <a:pt x="13" y="2"/>
                  </a:cubicBezTo>
                  <a:cubicBezTo>
                    <a:pt x="11" y="0"/>
                    <a:pt x="8" y="0"/>
                    <a:pt x="7" y="2"/>
                  </a:cubicBezTo>
                  <a:cubicBezTo>
                    <a:pt x="6" y="2"/>
                    <a:pt x="6" y="3"/>
                    <a:pt x="6" y="4"/>
                  </a:cubicBezTo>
                  <a:cubicBezTo>
                    <a:pt x="6" y="5"/>
                    <a:pt x="6" y="6"/>
                    <a:pt x="7" y="7"/>
                  </a:cubicBezTo>
                  <a:cubicBezTo>
                    <a:pt x="8" y="8"/>
                    <a:pt x="9" y="8"/>
                    <a:pt x="10" y="8"/>
                  </a:cubicBezTo>
                  <a:close/>
                  <a:moveTo>
                    <a:pt x="10" y="68"/>
                  </a:moveTo>
                  <a:cubicBezTo>
                    <a:pt x="12" y="68"/>
                    <a:pt x="14" y="66"/>
                    <a:pt x="14" y="64"/>
                  </a:cubicBezTo>
                  <a:cubicBezTo>
                    <a:pt x="14" y="62"/>
                    <a:pt x="12" y="60"/>
                    <a:pt x="10" y="60"/>
                  </a:cubicBezTo>
                  <a:cubicBezTo>
                    <a:pt x="8" y="60"/>
                    <a:pt x="6" y="62"/>
                    <a:pt x="6" y="64"/>
                  </a:cubicBezTo>
                  <a:cubicBezTo>
                    <a:pt x="6" y="66"/>
                    <a:pt x="8" y="68"/>
                    <a:pt x="10" y="68"/>
                  </a:cubicBezTo>
                  <a:close/>
                  <a:moveTo>
                    <a:pt x="10" y="53"/>
                  </a:moveTo>
                  <a:cubicBezTo>
                    <a:pt x="12" y="53"/>
                    <a:pt x="14" y="51"/>
                    <a:pt x="14" y="49"/>
                  </a:cubicBezTo>
                  <a:cubicBezTo>
                    <a:pt x="14" y="47"/>
                    <a:pt x="12" y="45"/>
                    <a:pt x="10" y="45"/>
                  </a:cubicBezTo>
                  <a:cubicBezTo>
                    <a:pt x="8" y="45"/>
                    <a:pt x="6" y="47"/>
                    <a:pt x="6" y="49"/>
                  </a:cubicBezTo>
                  <a:cubicBezTo>
                    <a:pt x="6" y="51"/>
                    <a:pt x="8" y="53"/>
                    <a:pt x="10" y="53"/>
                  </a:cubicBezTo>
                  <a:close/>
                  <a:moveTo>
                    <a:pt x="10" y="75"/>
                  </a:moveTo>
                  <a:cubicBezTo>
                    <a:pt x="4" y="75"/>
                    <a:pt x="0" y="79"/>
                    <a:pt x="0" y="85"/>
                  </a:cubicBezTo>
                  <a:cubicBezTo>
                    <a:pt x="0" y="90"/>
                    <a:pt x="4" y="94"/>
                    <a:pt x="10" y="94"/>
                  </a:cubicBezTo>
                  <a:cubicBezTo>
                    <a:pt x="15" y="94"/>
                    <a:pt x="19" y="90"/>
                    <a:pt x="19" y="85"/>
                  </a:cubicBezTo>
                  <a:cubicBezTo>
                    <a:pt x="19" y="79"/>
                    <a:pt x="15" y="75"/>
                    <a:pt x="10" y="75"/>
                  </a:cubicBezTo>
                  <a:close/>
                </a:path>
              </a:pathLst>
            </a:custGeom>
            <a:solidFill>
              <a:srgbClr val="A6815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03" name="Freeform 355"/>
            <p:cNvSpPr>
              <a:spLocks noEditPoints="1"/>
            </p:cNvSpPr>
            <p:nvPr/>
          </p:nvSpPr>
          <p:spPr bwMode="auto">
            <a:xfrm>
              <a:off x="9965666" y="4119822"/>
              <a:ext cx="622226" cy="694184"/>
            </a:xfrm>
            <a:custGeom>
              <a:avLst/>
              <a:gdLst>
                <a:gd name="T0" fmla="*/ 80 w 147"/>
                <a:gd name="T1" fmla="*/ 91 h 164"/>
                <a:gd name="T2" fmla="*/ 80 w 147"/>
                <a:gd name="T3" fmla="*/ 90 h 164"/>
                <a:gd name="T4" fmla="*/ 80 w 147"/>
                <a:gd name="T5" fmla="*/ 57 h 164"/>
                <a:gd name="T6" fmla="*/ 74 w 147"/>
                <a:gd name="T7" fmla="*/ 51 h 164"/>
                <a:gd name="T8" fmla="*/ 67 w 147"/>
                <a:gd name="T9" fmla="*/ 57 h 164"/>
                <a:gd name="T10" fmla="*/ 67 w 147"/>
                <a:gd name="T11" fmla="*/ 90 h 164"/>
                <a:gd name="T12" fmla="*/ 74 w 147"/>
                <a:gd name="T13" fmla="*/ 97 h 164"/>
                <a:gd name="T14" fmla="*/ 75 w 147"/>
                <a:gd name="T15" fmla="*/ 97 h 164"/>
                <a:gd name="T16" fmla="*/ 104 w 147"/>
                <a:gd name="T17" fmla="*/ 126 h 164"/>
                <a:gd name="T18" fmla="*/ 107 w 147"/>
                <a:gd name="T19" fmla="*/ 127 h 164"/>
                <a:gd name="T20" fmla="*/ 110 w 147"/>
                <a:gd name="T21" fmla="*/ 126 h 164"/>
                <a:gd name="T22" fmla="*/ 110 w 147"/>
                <a:gd name="T23" fmla="*/ 121 h 164"/>
                <a:gd name="T24" fmla="*/ 80 w 147"/>
                <a:gd name="T25" fmla="*/ 91 h 164"/>
                <a:gd name="T26" fmla="*/ 119 w 147"/>
                <a:gd name="T27" fmla="*/ 32 h 164"/>
                <a:gd name="T28" fmla="*/ 124 w 147"/>
                <a:gd name="T29" fmla="*/ 25 h 164"/>
                <a:gd name="T30" fmla="*/ 125 w 147"/>
                <a:gd name="T31" fmla="*/ 26 h 164"/>
                <a:gd name="T32" fmla="*/ 129 w 147"/>
                <a:gd name="T33" fmla="*/ 27 h 164"/>
                <a:gd name="T34" fmla="*/ 132 w 147"/>
                <a:gd name="T35" fmla="*/ 24 h 164"/>
                <a:gd name="T36" fmla="*/ 135 w 147"/>
                <a:gd name="T37" fmla="*/ 19 h 164"/>
                <a:gd name="T38" fmla="*/ 133 w 147"/>
                <a:gd name="T39" fmla="*/ 13 h 164"/>
                <a:gd name="T40" fmla="*/ 112 w 147"/>
                <a:gd name="T41" fmla="*/ 1 h 164"/>
                <a:gd name="T42" fmla="*/ 106 w 147"/>
                <a:gd name="T43" fmla="*/ 2 h 164"/>
                <a:gd name="T44" fmla="*/ 103 w 147"/>
                <a:gd name="T45" fmla="*/ 8 h 164"/>
                <a:gd name="T46" fmla="*/ 103 w 147"/>
                <a:gd name="T47" fmla="*/ 11 h 164"/>
                <a:gd name="T48" fmla="*/ 105 w 147"/>
                <a:gd name="T49" fmla="*/ 14 h 164"/>
                <a:gd name="T50" fmla="*/ 106 w 147"/>
                <a:gd name="T51" fmla="*/ 15 h 164"/>
                <a:gd name="T52" fmla="*/ 102 w 147"/>
                <a:gd name="T53" fmla="*/ 22 h 164"/>
                <a:gd name="T54" fmla="*/ 74 w 147"/>
                <a:gd name="T55" fmla="*/ 16 h 164"/>
                <a:gd name="T56" fmla="*/ 45 w 147"/>
                <a:gd name="T57" fmla="*/ 22 h 164"/>
                <a:gd name="T58" fmla="*/ 41 w 147"/>
                <a:gd name="T59" fmla="*/ 15 h 164"/>
                <a:gd name="T60" fmla="*/ 43 w 147"/>
                <a:gd name="T61" fmla="*/ 14 h 164"/>
                <a:gd name="T62" fmla="*/ 45 w 147"/>
                <a:gd name="T63" fmla="*/ 11 h 164"/>
                <a:gd name="T64" fmla="*/ 44 w 147"/>
                <a:gd name="T65" fmla="*/ 8 h 164"/>
                <a:gd name="T66" fmla="*/ 41 w 147"/>
                <a:gd name="T67" fmla="*/ 2 h 164"/>
                <a:gd name="T68" fmla="*/ 35 w 147"/>
                <a:gd name="T69" fmla="*/ 1 h 164"/>
                <a:gd name="T70" fmla="*/ 14 w 147"/>
                <a:gd name="T71" fmla="*/ 13 h 164"/>
                <a:gd name="T72" fmla="*/ 13 w 147"/>
                <a:gd name="T73" fmla="*/ 19 h 164"/>
                <a:gd name="T74" fmla="*/ 16 w 147"/>
                <a:gd name="T75" fmla="*/ 24 h 164"/>
                <a:gd name="T76" fmla="*/ 19 w 147"/>
                <a:gd name="T77" fmla="*/ 27 h 164"/>
                <a:gd name="T78" fmla="*/ 22 w 147"/>
                <a:gd name="T79" fmla="*/ 26 h 164"/>
                <a:gd name="T80" fmla="*/ 24 w 147"/>
                <a:gd name="T81" fmla="*/ 25 h 164"/>
                <a:gd name="T82" fmla="*/ 28 w 147"/>
                <a:gd name="T83" fmla="*/ 32 h 164"/>
                <a:gd name="T84" fmla="*/ 0 w 147"/>
                <a:gd name="T85" fmla="*/ 90 h 164"/>
                <a:gd name="T86" fmla="*/ 74 w 147"/>
                <a:gd name="T87" fmla="*/ 164 h 164"/>
                <a:gd name="T88" fmla="*/ 147 w 147"/>
                <a:gd name="T89" fmla="*/ 90 h 164"/>
                <a:gd name="T90" fmla="*/ 119 w 147"/>
                <a:gd name="T91" fmla="*/ 32 h 164"/>
                <a:gd name="T92" fmla="*/ 74 w 147"/>
                <a:gd name="T93" fmla="*/ 150 h 164"/>
                <a:gd name="T94" fmla="*/ 14 w 147"/>
                <a:gd name="T95" fmla="*/ 90 h 164"/>
                <a:gd name="T96" fmla="*/ 74 w 147"/>
                <a:gd name="T97" fmla="*/ 31 h 164"/>
                <a:gd name="T98" fmla="*/ 133 w 147"/>
                <a:gd name="T99" fmla="*/ 90 h 164"/>
                <a:gd name="T100" fmla="*/ 74 w 147"/>
                <a:gd name="T101" fmla="*/ 15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7" h="164">
                  <a:moveTo>
                    <a:pt x="80" y="91"/>
                  </a:moveTo>
                  <a:cubicBezTo>
                    <a:pt x="80" y="91"/>
                    <a:pt x="80" y="91"/>
                    <a:pt x="80" y="90"/>
                  </a:cubicBezTo>
                  <a:cubicBezTo>
                    <a:pt x="80" y="57"/>
                    <a:pt x="80" y="57"/>
                    <a:pt x="80" y="57"/>
                  </a:cubicBezTo>
                  <a:cubicBezTo>
                    <a:pt x="80" y="53"/>
                    <a:pt x="77" y="51"/>
                    <a:pt x="74" y="51"/>
                  </a:cubicBezTo>
                  <a:cubicBezTo>
                    <a:pt x="70" y="51"/>
                    <a:pt x="67" y="53"/>
                    <a:pt x="67" y="57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67" y="94"/>
                    <a:pt x="70" y="97"/>
                    <a:pt x="74" y="97"/>
                  </a:cubicBezTo>
                  <a:cubicBezTo>
                    <a:pt x="74" y="97"/>
                    <a:pt x="74" y="97"/>
                    <a:pt x="75" y="97"/>
                  </a:cubicBezTo>
                  <a:cubicBezTo>
                    <a:pt x="104" y="126"/>
                    <a:pt x="104" y="126"/>
                    <a:pt x="104" y="126"/>
                  </a:cubicBezTo>
                  <a:cubicBezTo>
                    <a:pt x="105" y="127"/>
                    <a:pt x="106" y="127"/>
                    <a:pt x="107" y="127"/>
                  </a:cubicBezTo>
                  <a:cubicBezTo>
                    <a:pt x="108" y="127"/>
                    <a:pt x="109" y="127"/>
                    <a:pt x="110" y="126"/>
                  </a:cubicBezTo>
                  <a:cubicBezTo>
                    <a:pt x="111" y="125"/>
                    <a:pt x="111" y="122"/>
                    <a:pt x="110" y="121"/>
                  </a:cubicBezTo>
                  <a:lnTo>
                    <a:pt x="80" y="91"/>
                  </a:lnTo>
                  <a:close/>
                  <a:moveTo>
                    <a:pt x="119" y="32"/>
                  </a:moveTo>
                  <a:cubicBezTo>
                    <a:pt x="124" y="25"/>
                    <a:pt x="124" y="25"/>
                    <a:pt x="124" y="25"/>
                  </a:cubicBezTo>
                  <a:cubicBezTo>
                    <a:pt x="125" y="26"/>
                    <a:pt x="125" y="26"/>
                    <a:pt x="125" y="26"/>
                  </a:cubicBezTo>
                  <a:cubicBezTo>
                    <a:pt x="126" y="27"/>
                    <a:pt x="128" y="27"/>
                    <a:pt x="129" y="27"/>
                  </a:cubicBezTo>
                  <a:cubicBezTo>
                    <a:pt x="130" y="26"/>
                    <a:pt x="131" y="26"/>
                    <a:pt x="132" y="24"/>
                  </a:cubicBezTo>
                  <a:cubicBezTo>
                    <a:pt x="135" y="19"/>
                    <a:pt x="135" y="19"/>
                    <a:pt x="135" y="19"/>
                  </a:cubicBezTo>
                  <a:cubicBezTo>
                    <a:pt x="136" y="17"/>
                    <a:pt x="135" y="14"/>
                    <a:pt x="133" y="13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0"/>
                    <a:pt x="107" y="0"/>
                    <a:pt x="106" y="2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2" y="9"/>
                    <a:pt x="102" y="10"/>
                    <a:pt x="103" y="11"/>
                  </a:cubicBezTo>
                  <a:cubicBezTo>
                    <a:pt x="103" y="12"/>
                    <a:pt x="104" y="13"/>
                    <a:pt x="105" y="14"/>
                  </a:cubicBezTo>
                  <a:cubicBezTo>
                    <a:pt x="106" y="15"/>
                    <a:pt x="106" y="15"/>
                    <a:pt x="106" y="15"/>
                  </a:cubicBezTo>
                  <a:cubicBezTo>
                    <a:pt x="102" y="22"/>
                    <a:pt x="102" y="22"/>
                    <a:pt x="102" y="22"/>
                  </a:cubicBezTo>
                  <a:cubicBezTo>
                    <a:pt x="93" y="18"/>
                    <a:pt x="84" y="16"/>
                    <a:pt x="74" y="16"/>
                  </a:cubicBezTo>
                  <a:cubicBezTo>
                    <a:pt x="64" y="16"/>
                    <a:pt x="54" y="18"/>
                    <a:pt x="45" y="22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4" y="13"/>
                    <a:pt x="45" y="12"/>
                    <a:pt x="45" y="11"/>
                  </a:cubicBezTo>
                  <a:cubicBezTo>
                    <a:pt x="45" y="10"/>
                    <a:pt x="45" y="9"/>
                    <a:pt x="44" y="8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0" y="0"/>
                    <a:pt x="37" y="0"/>
                    <a:pt x="35" y="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4"/>
                    <a:pt x="11" y="17"/>
                    <a:pt x="13" y="19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6"/>
                    <a:pt x="17" y="26"/>
                    <a:pt x="19" y="27"/>
                  </a:cubicBezTo>
                  <a:cubicBezTo>
                    <a:pt x="20" y="27"/>
                    <a:pt x="21" y="27"/>
                    <a:pt x="22" y="26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11" y="46"/>
                    <a:pt x="0" y="67"/>
                    <a:pt x="0" y="90"/>
                  </a:cubicBezTo>
                  <a:cubicBezTo>
                    <a:pt x="0" y="131"/>
                    <a:pt x="33" y="164"/>
                    <a:pt x="74" y="164"/>
                  </a:cubicBezTo>
                  <a:cubicBezTo>
                    <a:pt x="114" y="164"/>
                    <a:pt x="147" y="131"/>
                    <a:pt x="147" y="90"/>
                  </a:cubicBezTo>
                  <a:cubicBezTo>
                    <a:pt x="147" y="67"/>
                    <a:pt x="137" y="46"/>
                    <a:pt x="119" y="32"/>
                  </a:cubicBezTo>
                  <a:close/>
                  <a:moveTo>
                    <a:pt x="74" y="150"/>
                  </a:moveTo>
                  <a:cubicBezTo>
                    <a:pt x="41" y="150"/>
                    <a:pt x="14" y="123"/>
                    <a:pt x="14" y="90"/>
                  </a:cubicBezTo>
                  <a:cubicBezTo>
                    <a:pt x="14" y="57"/>
                    <a:pt x="41" y="31"/>
                    <a:pt x="74" y="31"/>
                  </a:cubicBezTo>
                  <a:cubicBezTo>
                    <a:pt x="107" y="31"/>
                    <a:pt x="133" y="57"/>
                    <a:pt x="133" y="90"/>
                  </a:cubicBezTo>
                  <a:cubicBezTo>
                    <a:pt x="133" y="123"/>
                    <a:pt x="107" y="150"/>
                    <a:pt x="74" y="150"/>
                  </a:cubicBezTo>
                  <a:close/>
                </a:path>
              </a:pathLst>
            </a:custGeom>
            <a:solidFill>
              <a:srgbClr val="E3E7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</p:grpSp>
      <p:sp>
        <p:nvSpPr>
          <p:cNvPr id="110" name="矩形 109"/>
          <p:cNvSpPr/>
          <p:nvPr/>
        </p:nvSpPr>
        <p:spPr>
          <a:xfrm>
            <a:off x="3070387" y="3935697"/>
            <a:ext cx="17756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2C49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小组讨论确定具体内容</a:t>
            </a:r>
            <a:endParaRPr lang="en-US" altLang="zh-CN" sz="2000" dirty="0">
              <a:solidFill>
                <a:srgbClr val="2C494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solidFill>
                  <a:srgbClr val="2C49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组员分工</a:t>
            </a:r>
          </a:p>
        </p:txBody>
      </p:sp>
      <p:sp>
        <p:nvSpPr>
          <p:cNvPr id="111" name="矩形 110"/>
          <p:cNvSpPr/>
          <p:nvPr/>
        </p:nvSpPr>
        <p:spPr>
          <a:xfrm>
            <a:off x="1254507" y="5804953"/>
            <a:ext cx="14873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2C49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确定作品题目和方向</a:t>
            </a:r>
          </a:p>
        </p:txBody>
      </p:sp>
      <p:sp>
        <p:nvSpPr>
          <p:cNvPr id="112" name="矩形 111"/>
          <p:cNvSpPr/>
          <p:nvPr/>
        </p:nvSpPr>
        <p:spPr>
          <a:xfrm>
            <a:off x="5284283" y="5804953"/>
            <a:ext cx="18048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2C49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网上过程交流</a:t>
            </a:r>
            <a:endParaRPr lang="en-US" altLang="zh-CN" sz="2000" dirty="0">
              <a:solidFill>
                <a:srgbClr val="2C494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solidFill>
                  <a:srgbClr val="2C49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不断改进</a:t>
            </a:r>
            <a:endParaRPr lang="en-US" altLang="zh-CN" sz="2000" dirty="0">
              <a:solidFill>
                <a:srgbClr val="2C494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3" name="矩形 112"/>
          <p:cNvSpPr/>
          <p:nvPr/>
        </p:nvSpPr>
        <p:spPr>
          <a:xfrm>
            <a:off x="7484410" y="3819757"/>
            <a:ext cx="14873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2C49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作品完成</a:t>
            </a:r>
            <a:endParaRPr lang="en-US" altLang="zh-CN" sz="2000" dirty="0">
              <a:solidFill>
                <a:srgbClr val="2C494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solidFill>
                  <a:srgbClr val="2C49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实现功能</a:t>
            </a:r>
          </a:p>
        </p:txBody>
      </p:sp>
      <p:sp>
        <p:nvSpPr>
          <p:cNvPr id="114" name="矩形 113"/>
          <p:cNvSpPr/>
          <p:nvPr/>
        </p:nvSpPr>
        <p:spPr>
          <a:xfrm>
            <a:off x="9573310" y="5772790"/>
            <a:ext cx="14873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2C49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2000" dirty="0">
                <a:solidFill>
                  <a:srgbClr val="2C49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制作</a:t>
            </a:r>
            <a:endParaRPr lang="en-US" altLang="zh-CN" sz="2000" dirty="0">
              <a:solidFill>
                <a:srgbClr val="2C494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solidFill>
                  <a:srgbClr val="2C49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准备答辩</a:t>
            </a:r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6D887C27-DE68-4288-A956-79E5EC15C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771" y="-82023"/>
            <a:ext cx="1642456" cy="180808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F8054ED-1584-468D-AC17-A90529F882A9}"/>
              </a:ext>
            </a:extLst>
          </p:cNvPr>
          <p:cNvSpPr txBox="1"/>
          <p:nvPr/>
        </p:nvSpPr>
        <p:spPr>
          <a:xfrm>
            <a:off x="0" y="935819"/>
            <a:ext cx="2928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2C4947"/>
                </a:solidFill>
              </a:rPr>
              <a:t>时间轴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4D31046-884D-4A4F-B3ED-93E6A745C3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19925" r="-1635" b="21049"/>
          <a:stretch/>
        </p:blipFill>
        <p:spPr>
          <a:xfrm>
            <a:off x="1163128" y="1399281"/>
            <a:ext cx="1478004" cy="190482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B7E5030-448D-44C3-8858-10E28BE660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27176" r="2943" b="15355"/>
          <a:stretch/>
        </p:blipFill>
        <p:spPr>
          <a:xfrm>
            <a:off x="7491197" y="4481014"/>
            <a:ext cx="1672733" cy="21375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3B1B9DF-64B0-43F4-8F4A-D67AE1D693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" t="23015" r="-4439" b="10861"/>
          <a:stretch/>
        </p:blipFill>
        <p:spPr>
          <a:xfrm>
            <a:off x="9573310" y="863378"/>
            <a:ext cx="1738277" cy="23236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33D0AD4-78FF-4E46-9D9A-E35517DF91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4354" y="1379284"/>
            <a:ext cx="1613832" cy="215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4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1" grpId="0"/>
      <p:bldP spid="112" grpId="0"/>
      <p:bldP spid="113" grpId="0"/>
      <p:bldP spid="1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图片 67">
            <a:extLst>
              <a:ext uri="{FF2B5EF4-FFF2-40B4-BE49-F238E27FC236}">
                <a16:creationId xmlns:a16="http://schemas.microsoft.com/office/drawing/2014/main" id="{9A8737D0-8E0C-43CF-B78B-E1C003BF9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20" y="1813382"/>
            <a:ext cx="10528359" cy="4638789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55E5460D-F2F9-4FFC-9F4C-6199051D2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771" y="-82023"/>
            <a:ext cx="1642456" cy="1808081"/>
          </a:xfrm>
          <a:prstGeom prst="rect">
            <a:avLst/>
          </a:prstGeom>
        </p:spPr>
      </p:pic>
      <p:sp>
        <p:nvSpPr>
          <p:cNvPr id="71" name="矩形 70">
            <a:extLst>
              <a:ext uri="{FF2B5EF4-FFF2-40B4-BE49-F238E27FC236}">
                <a16:creationId xmlns:a16="http://schemas.microsoft.com/office/drawing/2014/main" id="{789CE771-1DBA-40C2-9BA2-EC6BE6C529C4}"/>
              </a:ext>
            </a:extLst>
          </p:cNvPr>
          <p:cNvSpPr/>
          <p:nvPr/>
        </p:nvSpPr>
        <p:spPr>
          <a:xfrm>
            <a:off x="990432" y="1246500"/>
            <a:ext cx="39032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2C49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所用硬件：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CFC48A1-397F-44E3-B84C-01656A8D59DA}"/>
              </a:ext>
            </a:extLst>
          </p:cNvPr>
          <p:cNvSpPr txBox="1"/>
          <p:nvPr/>
        </p:nvSpPr>
        <p:spPr>
          <a:xfrm>
            <a:off x="9413058" y="5849308"/>
            <a:ext cx="3610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2C4947"/>
                </a:solidFill>
              </a:rPr>
              <a:t>+ </a:t>
            </a:r>
            <a:r>
              <a:rPr lang="zh-CN" altLang="en-US" sz="4000" b="1" dirty="0">
                <a:solidFill>
                  <a:srgbClr val="2C4947"/>
                </a:solidFill>
              </a:rPr>
              <a:t>积木</a:t>
            </a:r>
          </a:p>
        </p:txBody>
      </p:sp>
    </p:spTree>
    <p:extLst>
      <p:ext uri="{BB962C8B-B14F-4D97-AF65-F5344CB8AC3E}">
        <p14:creationId xmlns:p14="http://schemas.microsoft.com/office/powerpoint/2010/main" val="41372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图片 69">
            <a:extLst>
              <a:ext uri="{FF2B5EF4-FFF2-40B4-BE49-F238E27FC236}">
                <a16:creationId xmlns:a16="http://schemas.microsoft.com/office/drawing/2014/main" id="{55E5460D-F2F9-4FFC-9F4C-6199051D2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771" y="-82023"/>
            <a:ext cx="1642456" cy="180808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FF0A2D0-88DD-4169-9973-85C493552362}"/>
              </a:ext>
            </a:extLst>
          </p:cNvPr>
          <p:cNvSpPr txBox="1"/>
          <p:nvPr/>
        </p:nvSpPr>
        <p:spPr>
          <a:xfrm>
            <a:off x="399011" y="1020688"/>
            <a:ext cx="4148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2C4947"/>
                </a:solidFill>
              </a:rPr>
              <a:t>主要代码：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E4E7A83-907B-4DD3-BD3D-BF8740D8E8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-9633" b="48039"/>
          <a:stretch/>
        </p:blipFill>
        <p:spPr>
          <a:xfrm>
            <a:off x="3057319" y="1605463"/>
            <a:ext cx="4434903" cy="43806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C9FEFB1-0EF0-4DC3-958E-D48CBE059D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000" r="-4230"/>
          <a:stretch/>
        </p:blipFill>
        <p:spPr>
          <a:xfrm>
            <a:off x="6917227" y="2411971"/>
            <a:ext cx="4511041" cy="432965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EDF3026-FD5A-49D3-9646-E4F0F45A2786}"/>
              </a:ext>
            </a:extLst>
          </p:cNvPr>
          <p:cNvSpPr txBox="1"/>
          <p:nvPr/>
        </p:nvSpPr>
        <p:spPr>
          <a:xfrm>
            <a:off x="482138" y="2265800"/>
            <a:ext cx="4064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1.LED</a:t>
            </a:r>
            <a:r>
              <a:rPr lang="zh-CN" altLang="en-US" sz="2400" dirty="0"/>
              <a:t>显示屏代码</a:t>
            </a:r>
          </a:p>
        </p:txBody>
      </p:sp>
    </p:spTree>
    <p:extLst>
      <p:ext uri="{BB962C8B-B14F-4D97-AF65-F5344CB8AC3E}">
        <p14:creationId xmlns:p14="http://schemas.microsoft.com/office/powerpoint/2010/main" val="377967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图片 69">
            <a:extLst>
              <a:ext uri="{FF2B5EF4-FFF2-40B4-BE49-F238E27FC236}">
                <a16:creationId xmlns:a16="http://schemas.microsoft.com/office/drawing/2014/main" id="{55E5460D-F2F9-4FFC-9F4C-6199051D2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771" y="-82023"/>
            <a:ext cx="1642456" cy="180808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FF0A2D0-88DD-4169-9973-85C493552362}"/>
              </a:ext>
            </a:extLst>
          </p:cNvPr>
          <p:cNvSpPr txBox="1"/>
          <p:nvPr/>
        </p:nvSpPr>
        <p:spPr>
          <a:xfrm>
            <a:off x="399011" y="1063086"/>
            <a:ext cx="4148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C4947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主要代码：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EDF3026-FD5A-49D3-9646-E4F0F45A2786}"/>
              </a:ext>
            </a:extLst>
          </p:cNvPr>
          <p:cNvSpPr txBox="1"/>
          <p:nvPr/>
        </p:nvSpPr>
        <p:spPr>
          <a:xfrm>
            <a:off x="399011" y="2282425"/>
            <a:ext cx="2385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2. </a:t>
            </a:r>
            <a:r>
              <a:rPr lang="zh-CN" altLang="en-US" sz="2400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温度、光强和</a:t>
            </a:r>
            <a:endParaRPr lang="en-US" altLang="zh-CN" sz="2400" dirty="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   </a:t>
            </a:r>
            <a:r>
              <a:rPr lang="zh-CN" altLang="en-US" sz="2400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声音部分代码        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5D51FB4-ADDD-4F1F-A6D0-9B4C1AC64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4135" y="1901686"/>
            <a:ext cx="4552950" cy="44577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9D97C40-AB82-463C-BDE2-13B1DE5908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1481" y="1901686"/>
            <a:ext cx="440055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9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/>
          <p:cNvSpPr/>
          <p:nvPr/>
        </p:nvSpPr>
        <p:spPr>
          <a:xfrm>
            <a:off x="416498" y="2921124"/>
            <a:ext cx="1421487" cy="1633892"/>
          </a:xfrm>
          <a:custGeom>
            <a:avLst/>
            <a:gdLst>
              <a:gd name="connsiteX0" fmla="*/ 0 w 1633892"/>
              <a:gd name="connsiteY0" fmla="*/ 710743 h 1421486"/>
              <a:gd name="connsiteX1" fmla="*/ 355372 w 1633892"/>
              <a:gd name="connsiteY1" fmla="*/ 0 h 1421486"/>
              <a:gd name="connsiteX2" fmla="*/ 1278521 w 1633892"/>
              <a:gd name="connsiteY2" fmla="*/ 0 h 1421486"/>
              <a:gd name="connsiteX3" fmla="*/ 1633892 w 1633892"/>
              <a:gd name="connsiteY3" fmla="*/ 710743 h 1421486"/>
              <a:gd name="connsiteX4" fmla="*/ 1278521 w 1633892"/>
              <a:gd name="connsiteY4" fmla="*/ 1421486 h 1421486"/>
              <a:gd name="connsiteX5" fmla="*/ 355372 w 1633892"/>
              <a:gd name="connsiteY5" fmla="*/ 1421486 h 1421486"/>
              <a:gd name="connsiteX6" fmla="*/ 0 w 1633892"/>
              <a:gd name="connsiteY6" fmla="*/ 710743 h 142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3892" h="1421486">
                <a:moveTo>
                  <a:pt x="816946" y="0"/>
                </a:moveTo>
                <a:lnTo>
                  <a:pt x="1633892" y="309174"/>
                </a:lnTo>
                <a:lnTo>
                  <a:pt x="1633892" y="1112313"/>
                </a:lnTo>
                <a:lnTo>
                  <a:pt x="816946" y="1421486"/>
                </a:lnTo>
                <a:lnTo>
                  <a:pt x="0" y="1112313"/>
                </a:lnTo>
                <a:lnTo>
                  <a:pt x="0" y="309174"/>
                </a:lnTo>
                <a:lnTo>
                  <a:pt x="816946" y="0"/>
                </a:lnTo>
                <a:close/>
              </a:path>
            </a:pathLst>
          </a:custGeom>
          <a:solidFill>
            <a:srgbClr val="2C4947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6775" tIns="429875" rIns="396776" bIns="429875" numCol="1" spcCol="1270" anchor="ctr" anchorCtr="0">
            <a:noAutofit/>
          </a:bodyPr>
          <a:lstStyle/>
          <a:p>
            <a:pPr marL="0" lvl="0" indent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4600" kern="1200" dirty="0"/>
              <a:t>01</a:t>
            </a:r>
            <a:endParaRPr lang="zh-CN" altLang="en-US" sz="4600" kern="1200" dirty="0"/>
          </a:p>
        </p:txBody>
      </p:sp>
      <p:sp>
        <p:nvSpPr>
          <p:cNvPr id="6" name="任意多边形: 形状 5"/>
          <p:cNvSpPr/>
          <p:nvPr/>
        </p:nvSpPr>
        <p:spPr>
          <a:xfrm>
            <a:off x="1269735" y="901904"/>
            <a:ext cx="1526790" cy="1812354"/>
          </a:xfrm>
          <a:custGeom>
            <a:avLst/>
            <a:gdLst>
              <a:gd name="connsiteX0" fmla="*/ 0 w 1633892"/>
              <a:gd name="connsiteY0" fmla="*/ 710743 h 1421486"/>
              <a:gd name="connsiteX1" fmla="*/ 355372 w 1633892"/>
              <a:gd name="connsiteY1" fmla="*/ 0 h 1421486"/>
              <a:gd name="connsiteX2" fmla="*/ 1278521 w 1633892"/>
              <a:gd name="connsiteY2" fmla="*/ 0 h 1421486"/>
              <a:gd name="connsiteX3" fmla="*/ 1633892 w 1633892"/>
              <a:gd name="connsiteY3" fmla="*/ 710743 h 1421486"/>
              <a:gd name="connsiteX4" fmla="*/ 1278521 w 1633892"/>
              <a:gd name="connsiteY4" fmla="*/ 1421486 h 1421486"/>
              <a:gd name="connsiteX5" fmla="*/ 355372 w 1633892"/>
              <a:gd name="connsiteY5" fmla="*/ 1421486 h 1421486"/>
              <a:gd name="connsiteX6" fmla="*/ 0 w 1633892"/>
              <a:gd name="connsiteY6" fmla="*/ 710743 h 142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3892" h="1421486">
                <a:moveTo>
                  <a:pt x="816946" y="0"/>
                </a:moveTo>
                <a:lnTo>
                  <a:pt x="1633892" y="309174"/>
                </a:lnTo>
                <a:lnTo>
                  <a:pt x="1633892" y="1112313"/>
                </a:lnTo>
                <a:lnTo>
                  <a:pt x="816946" y="1421486"/>
                </a:lnTo>
                <a:lnTo>
                  <a:pt x="0" y="1112313"/>
                </a:lnTo>
                <a:lnTo>
                  <a:pt x="0" y="309174"/>
                </a:lnTo>
                <a:lnTo>
                  <a:pt x="816946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20000" sy="20000" flip="none" algn="tl"/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1515" tIns="254615" rIns="221515" bIns="254615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3600" kern="1200"/>
          </a:p>
        </p:txBody>
      </p:sp>
      <p:sp>
        <p:nvSpPr>
          <p:cNvPr id="7" name="任意多边形: 形状 6"/>
          <p:cNvSpPr/>
          <p:nvPr/>
        </p:nvSpPr>
        <p:spPr>
          <a:xfrm rot="1234715">
            <a:off x="9852533" y="901904"/>
            <a:ext cx="1267610" cy="1457023"/>
          </a:xfrm>
          <a:custGeom>
            <a:avLst/>
            <a:gdLst>
              <a:gd name="connsiteX0" fmla="*/ 0 w 1633892"/>
              <a:gd name="connsiteY0" fmla="*/ 710743 h 1421486"/>
              <a:gd name="connsiteX1" fmla="*/ 355372 w 1633892"/>
              <a:gd name="connsiteY1" fmla="*/ 0 h 1421486"/>
              <a:gd name="connsiteX2" fmla="*/ 1278521 w 1633892"/>
              <a:gd name="connsiteY2" fmla="*/ 0 h 1421486"/>
              <a:gd name="connsiteX3" fmla="*/ 1633892 w 1633892"/>
              <a:gd name="connsiteY3" fmla="*/ 710743 h 1421486"/>
              <a:gd name="connsiteX4" fmla="*/ 1278521 w 1633892"/>
              <a:gd name="connsiteY4" fmla="*/ 1421486 h 1421486"/>
              <a:gd name="connsiteX5" fmla="*/ 355372 w 1633892"/>
              <a:gd name="connsiteY5" fmla="*/ 1421486 h 1421486"/>
              <a:gd name="connsiteX6" fmla="*/ 0 w 1633892"/>
              <a:gd name="connsiteY6" fmla="*/ 710743 h 142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3892" h="1421486">
                <a:moveTo>
                  <a:pt x="816946" y="0"/>
                </a:moveTo>
                <a:lnTo>
                  <a:pt x="1633892" y="309174"/>
                </a:lnTo>
                <a:lnTo>
                  <a:pt x="1633892" y="1112313"/>
                </a:lnTo>
                <a:lnTo>
                  <a:pt x="816946" y="1421486"/>
                </a:lnTo>
                <a:lnTo>
                  <a:pt x="0" y="1112313"/>
                </a:lnTo>
                <a:lnTo>
                  <a:pt x="0" y="309174"/>
                </a:lnTo>
                <a:lnTo>
                  <a:pt x="816946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20000" sy="20000" flip="none" algn="tl"/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6775" tIns="429875" rIns="396775" bIns="429875" numCol="1" spcCol="1270" anchor="ctr" anchorCtr="0">
            <a:noAutofit/>
          </a:bodyPr>
          <a:lstStyle/>
          <a:p>
            <a:pPr marL="0" lvl="0" indent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3200" dirty="0"/>
              <a:t>02</a:t>
            </a:r>
            <a:endParaRPr lang="zh-CN" altLang="en-US" sz="3200" kern="1200" dirty="0"/>
          </a:p>
        </p:txBody>
      </p:sp>
      <p:sp>
        <p:nvSpPr>
          <p:cNvPr id="8" name="矩形 7"/>
          <p:cNvSpPr/>
          <p:nvPr/>
        </p:nvSpPr>
        <p:spPr>
          <a:xfrm>
            <a:off x="5853792" y="3366914"/>
            <a:ext cx="1764603" cy="98033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矩形 10"/>
          <p:cNvSpPr/>
          <p:nvPr/>
        </p:nvSpPr>
        <p:spPr>
          <a:xfrm>
            <a:off x="10151827" y="4625532"/>
            <a:ext cx="1823423" cy="98033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" name="组合 13"/>
          <p:cNvGrpSpPr/>
          <p:nvPr/>
        </p:nvGrpSpPr>
        <p:grpSpPr>
          <a:xfrm>
            <a:off x="219682" y="1009261"/>
            <a:ext cx="888205" cy="888205"/>
            <a:chOff x="1289447" y="3467469"/>
            <a:chExt cx="888205" cy="888205"/>
          </a:xfrm>
        </p:grpSpPr>
        <p:sp>
          <p:nvSpPr>
            <p:cNvPr id="17" name="椭圆 16"/>
            <p:cNvSpPr>
              <a:spLocks/>
            </p:cNvSpPr>
            <p:nvPr/>
          </p:nvSpPr>
          <p:spPr>
            <a:xfrm>
              <a:off x="1289447" y="3467469"/>
              <a:ext cx="888205" cy="888205"/>
            </a:xfrm>
            <a:prstGeom prst="ellipse">
              <a:avLst/>
            </a:prstGeom>
            <a:solidFill>
              <a:srgbClr val="A6815D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9" name="组合 18"/>
            <p:cNvGrpSpPr>
              <a:grpSpLocks/>
            </p:cNvGrpSpPr>
            <p:nvPr/>
          </p:nvGrpSpPr>
          <p:grpSpPr>
            <a:xfrm>
              <a:off x="1462656" y="3648418"/>
              <a:ext cx="541786" cy="526306"/>
              <a:chOff x="5133349" y="1837627"/>
              <a:chExt cx="760322" cy="696963"/>
            </a:xfrm>
            <a:solidFill>
              <a:schemeClr val="bg1"/>
            </a:solidFill>
          </p:grpSpPr>
          <p:sp>
            <p:nvSpPr>
              <p:cNvPr id="20" name="Freeform 72"/>
              <p:cNvSpPr>
                <a:spLocks/>
              </p:cNvSpPr>
              <p:nvPr/>
            </p:nvSpPr>
            <p:spPr bwMode="auto">
              <a:xfrm>
                <a:off x="5460710" y="1837627"/>
                <a:ext cx="18481" cy="87121"/>
              </a:xfrm>
              <a:custGeom>
                <a:avLst/>
                <a:gdLst>
                  <a:gd name="T0" fmla="*/ 1 w 2"/>
                  <a:gd name="T1" fmla="*/ 10 h 10"/>
                  <a:gd name="T2" fmla="*/ 2 w 2"/>
                  <a:gd name="T3" fmla="*/ 9 h 10"/>
                  <a:gd name="T4" fmla="*/ 2 w 2"/>
                  <a:gd name="T5" fmla="*/ 1 h 10"/>
                  <a:gd name="T6" fmla="*/ 1 w 2"/>
                  <a:gd name="T7" fmla="*/ 0 h 10"/>
                  <a:gd name="T8" fmla="*/ 0 w 2"/>
                  <a:gd name="T9" fmla="*/ 1 h 10"/>
                  <a:gd name="T10" fmla="*/ 0 w 2"/>
                  <a:gd name="T11" fmla="*/ 9 h 10"/>
                  <a:gd name="T12" fmla="*/ 1 w 2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0">
                    <a:moveTo>
                      <a:pt x="1" y="10"/>
                    </a:moveTo>
                    <a:cubicBezTo>
                      <a:pt x="2" y="10"/>
                      <a:pt x="2" y="9"/>
                      <a:pt x="2" y="9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10"/>
                      <a:pt x="1" y="10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73"/>
              <p:cNvSpPr>
                <a:spLocks/>
              </p:cNvSpPr>
              <p:nvPr/>
            </p:nvSpPr>
            <p:spPr bwMode="auto">
              <a:xfrm>
                <a:off x="5320789" y="1871948"/>
                <a:ext cx="52800" cy="79201"/>
              </a:xfrm>
              <a:custGeom>
                <a:avLst/>
                <a:gdLst>
                  <a:gd name="T0" fmla="*/ 4 w 6"/>
                  <a:gd name="T1" fmla="*/ 9 h 9"/>
                  <a:gd name="T2" fmla="*/ 5 w 6"/>
                  <a:gd name="T3" fmla="*/ 9 h 9"/>
                  <a:gd name="T4" fmla="*/ 5 w 6"/>
                  <a:gd name="T5" fmla="*/ 9 h 9"/>
                  <a:gd name="T6" fmla="*/ 6 w 6"/>
                  <a:gd name="T7" fmla="*/ 7 h 9"/>
                  <a:gd name="T8" fmla="*/ 2 w 6"/>
                  <a:gd name="T9" fmla="*/ 1 h 9"/>
                  <a:gd name="T10" fmla="*/ 0 w 6"/>
                  <a:gd name="T11" fmla="*/ 0 h 9"/>
                  <a:gd name="T12" fmla="*/ 0 w 6"/>
                  <a:gd name="T13" fmla="*/ 2 h 9"/>
                  <a:gd name="T14" fmla="*/ 4 w 6"/>
                  <a:gd name="T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9">
                    <a:moveTo>
                      <a:pt x="4" y="9"/>
                    </a:moveTo>
                    <a:cubicBezTo>
                      <a:pt x="4" y="9"/>
                      <a:pt x="4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8"/>
                      <a:pt x="6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lnTo>
                      <a:pt x="4" y="9"/>
                    </a:ln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74"/>
              <p:cNvSpPr>
                <a:spLocks/>
              </p:cNvSpPr>
              <p:nvPr/>
            </p:nvSpPr>
            <p:spPr bwMode="auto">
              <a:xfrm>
                <a:off x="5212550" y="1977548"/>
                <a:ext cx="81841" cy="52800"/>
              </a:xfrm>
              <a:custGeom>
                <a:avLst/>
                <a:gdLst>
                  <a:gd name="T0" fmla="*/ 0 w 9"/>
                  <a:gd name="T1" fmla="*/ 2 h 6"/>
                  <a:gd name="T2" fmla="*/ 7 w 9"/>
                  <a:gd name="T3" fmla="*/ 6 h 6"/>
                  <a:gd name="T4" fmla="*/ 8 w 9"/>
                  <a:gd name="T5" fmla="*/ 6 h 6"/>
                  <a:gd name="T6" fmla="*/ 9 w 9"/>
                  <a:gd name="T7" fmla="*/ 6 h 6"/>
                  <a:gd name="T8" fmla="*/ 8 w 9"/>
                  <a:gd name="T9" fmla="*/ 4 h 6"/>
                  <a:gd name="T10" fmla="*/ 2 w 9"/>
                  <a:gd name="T11" fmla="*/ 0 h 6"/>
                  <a:gd name="T12" fmla="*/ 0 w 9"/>
                  <a:gd name="T13" fmla="*/ 1 h 6"/>
                  <a:gd name="T14" fmla="*/ 0 w 9"/>
                  <a:gd name="T15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6">
                    <a:moveTo>
                      <a:pt x="0" y="2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6"/>
                      <a:pt x="8" y="6"/>
                      <a:pt x="9" y="6"/>
                    </a:cubicBezTo>
                    <a:cubicBezTo>
                      <a:pt x="9" y="5"/>
                      <a:pt x="9" y="4"/>
                      <a:pt x="8" y="4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75"/>
              <p:cNvSpPr>
                <a:spLocks/>
              </p:cNvSpPr>
              <p:nvPr/>
            </p:nvSpPr>
            <p:spPr bwMode="auto">
              <a:xfrm>
                <a:off x="5170309" y="2128027"/>
                <a:ext cx="87121" cy="18481"/>
              </a:xfrm>
              <a:custGeom>
                <a:avLst/>
                <a:gdLst>
                  <a:gd name="T0" fmla="*/ 2 w 10"/>
                  <a:gd name="T1" fmla="*/ 2 h 2"/>
                  <a:gd name="T2" fmla="*/ 9 w 10"/>
                  <a:gd name="T3" fmla="*/ 2 h 2"/>
                  <a:gd name="T4" fmla="*/ 10 w 10"/>
                  <a:gd name="T5" fmla="*/ 1 h 2"/>
                  <a:gd name="T6" fmla="*/ 9 w 10"/>
                  <a:gd name="T7" fmla="*/ 0 h 2"/>
                  <a:gd name="T8" fmla="*/ 2 w 10"/>
                  <a:gd name="T9" fmla="*/ 0 h 2"/>
                  <a:gd name="T10" fmla="*/ 0 w 10"/>
                  <a:gd name="T11" fmla="*/ 1 h 2"/>
                  <a:gd name="T12" fmla="*/ 2 w 10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2">
                    <a:moveTo>
                      <a:pt x="2" y="2"/>
                    </a:moveTo>
                    <a:cubicBezTo>
                      <a:pt x="9" y="2"/>
                      <a:pt x="9" y="2"/>
                      <a:pt x="9" y="2"/>
                    </a:cubicBezTo>
                    <a:cubicBezTo>
                      <a:pt x="10" y="2"/>
                      <a:pt x="10" y="1"/>
                      <a:pt x="10" y="1"/>
                    </a:cubicBezTo>
                    <a:cubicBezTo>
                      <a:pt x="10" y="0"/>
                      <a:pt x="10" y="0"/>
                      <a:pt x="9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2"/>
                      <a:pt x="2" y="2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76"/>
              <p:cNvSpPr>
                <a:spLocks/>
              </p:cNvSpPr>
              <p:nvPr/>
            </p:nvSpPr>
            <p:spPr bwMode="auto">
              <a:xfrm>
                <a:off x="5656070" y="1977548"/>
                <a:ext cx="79201" cy="52800"/>
              </a:xfrm>
              <a:custGeom>
                <a:avLst/>
                <a:gdLst>
                  <a:gd name="T0" fmla="*/ 1 w 9"/>
                  <a:gd name="T1" fmla="*/ 6 h 6"/>
                  <a:gd name="T2" fmla="*/ 2 w 9"/>
                  <a:gd name="T3" fmla="*/ 6 h 6"/>
                  <a:gd name="T4" fmla="*/ 8 w 9"/>
                  <a:gd name="T5" fmla="*/ 2 h 6"/>
                  <a:gd name="T6" fmla="*/ 9 w 9"/>
                  <a:gd name="T7" fmla="*/ 1 h 6"/>
                  <a:gd name="T8" fmla="*/ 7 w 9"/>
                  <a:gd name="T9" fmla="*/ 0 h 6"/>
                  <a:gd name="T10" fmla="*/ 0 w 9"/>
                  <a:gd name="T11" fmla="*/ 4 h 6"/>
                  <a:gd name="T12" fmla="*/ 0 w 9"/>
                  <a:gd name="T13" fmla="*/ 6 h 6"/>
                  <a:gd name="T14" fmla="*/ 1 w 9"/>
                  <a:gd name="T1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6">
                    <a:moveTo>
                      <a:pt x="1" y="6"/>
                    </a:moveTo>
                    <a:cubicBezTo>
                      <a:pt x="1" y="6"/>
                      <a:pt x="1" y="6"/>
                      <a:pt x="2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8" y="0"/>
                      <a:pt x="8" y="0"/>
                      <a:pt x="7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0" y="6"/>
                      <a:pt x="1" y="6"/>
                      <a:pt x="1" y="6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77"/>
              <p:cNvSpPr>
                <a:spLocks/>
              </p:cNvSpPr>
              <p:nvPr/>
            </p:nvSpPr>
            <p:spPr bwMode="auto">
              <a:xfrm>
                <a:off x="5566310" y="1871948"/>
                <a:ext cx="63360" cy="79201"/>
              </a:xfrm>
              <a:custGeom>
                <a:avLst/>
                <a:gdLst>
                  <a:gd name="T0" fmla="*/ 1 w 7"/>
                  <a:gd name="T1" fmla="*/ 9 h 9"/>
                  <a:gd name="T2" fmla="*/ 2 w 7"/>
                  <a:gd name="T3" fmla="*/ 9 h 9"/>
                  <a:gd name="T4" fmla="*/ 3 w 7"/>
                  <a:gd name="T5" fmla="*/ 9 h 9"/>
                  <a:gd name="T6" fmla="*/ 7 w 7"/>
                  <a:gd name="T7" fmla="*/ 2 h 9"/>
                  <a:gd name="T8" fmla="*/ 6 w 7"/>
                  <a:gd name="T9" fmla="*/ 0 h 9"/>
                  <a:gd name="T10" fmla="*/ 5 w 7"/>
                  <a:gd name="T11" fmla="*/ 1 h 9"/>
                  <a:gd name="T12" fmla="*/ 1 w 7"/>
                  <a:gd name="T13" fmla="*/ 7 h 9"/>
                  <a:gd name="T14" fmla="*/ 1 w 7"/>
                  <a:gd name="T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9">
                    <a:moveTo>
                      <a:pt x="1" y="9"/>
                    </a:moveTo>
                    <a:cubicBezTo>
                      <a:pt x="1" y="9"/>
                      <a:pt x="2" y="9"/>
                      <a:pt x="2" y="9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6" y="0"/>
                    </a:cubicBezTo>
                    <a:cubicBezTo>
                      <a:pt x="6" y="0"/>
                      <a:pt x="5" y="0"/>
                      <a:pt x="5" y="1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1" y="9"/>
                      <a:pt x="1" y="9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78"/>
              <p:cNvSpPr>
                <a:spLocks noEditPoints="1"/>
              </p:cNvSpPr>
              <p:nvPr/>
            </p:nvSpPr>
            <p:spPr bwMode="auto">
              <a:xfrm>
                <a:off x="5133349" y="1951148"/>
                <a:ext cx="760322" cy="583442"/>
              </a:xfrm>
              <a:custGeom>
                <a:avLst/>
                <a:gdLst>
                  <a:gd name="T0" fmla="*/ 60 w 86"/>
                  <a:gd name="T1" fmla="*/ 14 h 66"/>
                  <a:gd name="T2" fmla="*/ 57 w 86"/>
                  <a:gd name="T3" fmla="*/ 14 h 66"/>
                  <a:gd name="T4" fmla="*/ 38 w 86"/>
                  <a:gd name="T5" fmla="*/ 0 h 66"/>
                  <a:gd name="T6" fmla="*/ 18 w 86"/>
                  <a:gd name="T7" fmla="*/ 21 h 66"/>
                  <a:gd name="T8" fmla="*/ 0 w 86"/>
                  <a:gd name="T9" fmla="*/ 43 h 66"/>
                  <a:gd name="T10" fmla="*/ 23 w 86"/>
                  <a:gd name="T11" fmla="*/ 66 h 66"/>
                  <a:gd name="T12" fmla="*/ 60 w 86"/>
                  <a:gd name="T13" fmla="*/ 66 h 66"/>
                  <a:gd name="T14" fmla="*/ 86 w 86"/>
                  <a:gd name="T15" fmla="*/ 40 h 66"/>
                  <a:gd name="T16" fmla="*/ 60 w 86"/>
                  <a:gd name="T17" fmla="*/ 14 h 66"/>
                  <a:gd name="T18" fmla="*/ 38 w 86"/>
                  <a:gd name="T19" fmla="*/ 5 h 66"/>
                  <a:gd name="T20" fmla="*/ 53 w 86"/>
                  <a:gd name="T21" fmla="*/ 15 h 66"/>
                  <a:gd name="T22" fmla="*/ 51 w 86"/>
                  <a:gd name="T23" fmla="*/ 15 h 66"/>
                  <a:gd name="T24" fmla="*/ 50 w 86"/>
                  <a:gd name="T25" fmla="*/ 16 h 66"/>
                  <a:gd name="T26" fmla="*/ 49 w 86"/>
                  <a:gd name="T27" fmla="*/ 16 h 66"/>
                  <a:gd name="T28" fmla="*/ 48 w 86"/>
                  <a:gd name="T29" fmla="*/ 17 h 66"/>
                  <a:gd name="T30" fmla="*/ 45 w 86"/>
                  <a:gd name="T31" fmla="*/ 18 h 66"/>
                  <a:gd name="T32" fmla="*/ 44 w 86"/>
                  <a:gd name="T33" fmla="*/ 19 h 66"/>
                  <a:gd name="T34" fmla="*/ 43 w 86"/>
                  <a:gd name="T35" fmla="*/ 20 h 66"/>
                  <a:gd name="T36" fmla="*/ 42 w 86"/>
                  <a:gd name="T37" fmla="*/ 21 h 66"/>
                  <a:gd name="T38" fmla="*/ 41 w 86"/>
                  <a:gd name="T39" fmla="*/ 22 h 66"/>
                  <a:gd name="T40" fmla="*/ 40 w 86"/>
                  <a:gd name="T41" fmla="*/ 23 h 66"/>
                  <a:gd name="T42" fmla="*/ 38 w 86"/>
                  <a:gd name="T43" fmla="*/ 25 h 66"/>
                  <a:gd name="T44" fmla="*/ 23 w 86"/>
                  <a:gd name="T45" fmla="*/ 20 h 66"/>
                  <a:gd name="T46" fmla="*/ 23 w 86"/>
                  <a:gd name="T47" fmla="*/ 20 h 66"/>
                  <a:gd name="T48" fmla="*/ 38 w 86"/>
                  <a:gd name="T49" fmla="*/ 5 h 66"/>
                  <a:gd name="T50" fmla="*/ 60 w 86"/>
                  <a:gd name="T51" fmla="*/ 61 h 66"/>
                  <a:gd name="T52" fmla="*/ 23 w 86"/>
                  <a:gd name="T53" fmla="*/ 61 h 66"/>
                  <a:gd name="T54" fmla="*/ 5 w 86"/>
                  <a:gd name="T55" fmla="*/ 43 h 66"/>
                  <a:gd name="T56" fmla="*/ 23 w 86"/>
                  <a:gd name="T57" fmla="*/ 25 h 66"/>
                  <a:gd name="T58" fmla="*/ 36 w 86"/>
                  <a:gd name="T59" fmla="*/ 30 h 66"/>
                  <a:gd name="T60" fmla="*/ 34 w 86"/>
                  <a:gd name="T61" fmla="*/ 40 h 66"/>
                  <a:gd name="T62" fmla="*/ 36 w 86"/>
                  <a:gd name="T63" fmla="*/ 42 h 66"/>
                  <a:gd name="T64" fmla="*/ 39 w 86"/>
                  <a:gd name="T65" fmla="*/ 40 h 66"/>
                  <a:gd name="T66" fmla="*/ 41 w 86"/>
                  <a:gd name="T67" fmla="*/ 30 h 66"/>
                  <a:gd name="T68" fmla="*/ 42 w 86"/>
                  <a:gd name="T69" fmla="*/ 28 h 66"/>
                  <a:gd name="T70" fmla="*/ 43 w 86"/>
                  <a:gd name="T71" fmla="*/ 27 h 66"/>
                  <a:gd name="T72" fmla="*/ 44 w 86"/>
                  <a:gd name="T73" fmla="*/ 26 h 66"/>
                  <a:gd name="T74" fmla="*/ 45 w 86"/>
                  <a:gd name="T75" fmla="*/ 25 h 66"/>
                  <a:gd name="T76" fmla="*/ 46 w 86"/>
                  <a:gd name="T77" fmla="*/ 23 h 66"/>
                  <a:gd name="T78" fmla="*/ 47 w 86"/>
                  <a:gd name="T79" fmla="*/ 23 h 66"/>
                  <a:gd name="T80" fmla="*/ 49 w 86"/>
                  <a:gd name="T81" fmla="*/ 22 h 66"/>
                  <a:gd name="T82" fmla="*/ 49 w 86"/>
                  <a:gd name="T83" fmla="*/ 21 h 66"/>
                  <a:gd name="T84" fmla="*/ 51 w 86"/>
                  <a:gd name="T85" fmla="*/ 21 h 66"/>
                  <a:gd name="T86" fmla="*/ 52 w 86"/>
                  <a:gd name="T87" fmla="*/ 20 h 66"/>
                  <a:gd name="T88" fmla="*/ 54 w 86"/>
                  <a:gd name="T89" fmla="*/ 19 h 66"/>
                  <a:gd name="T90" fmla="*/ 55 w 86"/>
                  <a:gd name="T91" fmla="*/ 19 h 66"/>
                  <a:gd name="T92" fmla="*/ 57 w 86"/>
                  <a:gd name="T93" fmla="*/ 19 h 66"/>
                  <a:gd name="T94" fmla="*/ 57 w 86"/>
                  <a:gd name="T95" fmla="*/ 19 h 66"/>
                  <a:gd name="T96" fmla="*/ 60 w 86"/>
                  <a:gd name="T97" fmla="*/ 18 h 66"/>
                  <a:gd name="T98" fmla="*/ 82 w 86"/>
                  <a:gd name="T99" fmla="*/ 40 h 66"/>
                  <a:gd name="T100" fmla="*/ 60 w 86"/>
                  <a:gd name="T101" fmla="*/ 61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" h="66">
                    <a:moveTo>
                      <a:pt x="60" y="14"/>
                    </a:moveTo>
                    <a:cubicBezTo>
                      <a:pt x="59" y="14"/>
                      <a:pt x="58" y="14"/>
                      <a:pt x="57" y="14"/>
                    </a:cubicBezTo>
                    <a:cubicBezTo>
                      <a:pt x="55" y="6"/>
                      <a:pt x="47" y="0"/>
                      <a:pt x="38" y="0"/>
                    </a:cubicBezTo>
                    <a:cubicBezTo>
                      <a:pt x="27" y="0"/>
                      <a:pt x="18" y="9"/>
                      <a:pt x="18" y="21"/>
                    </a:cubicBezTo>
                    <a:cubicBezTo>
                      <a:pt x="8" y="23"/>
                      <a:pt x="0" y="32"/>
                      <a:pt x="0" y="43"/>
                    </a:cubicBezTo>
                    <a:cubicBezTo>
                      <a:pt x="0" y="56"/>
                      <a:pt x="11" y="66"/>
                      <a:pt x="23" y="66"/>
                    </a:cubicBezTo>
                    <a:cubicBezTo>
                      <a:pt x="60" y="66"/>
                      <a:pt x="60" y="66"/>
                      <a:pt x="60" y="66"/>
                    </a:cubicBezTo>
                    <a:cubicBezTo>
                      <a:pt x="75" y="66"/>
                      <a:pt x="86" y="54"/>
                      <a:pt x="86" y="40"/>
                    </a:cubicBezTo>
                    <a:cubicBezTo>
                      <a:pt x="86" y="25"/>
                      <a:pt x="75" y="14"/>
                      <a:pt x="60" y="14"/>
                    </a:cubicBezTo>
                    <a:close/>
                    <a:moveTo>
                      <a:pt x="38" y="5"/>
                    </a:moveTo>
                    <a:cubicBezTo>
                      <a:pt x="45" y="5"/>
                      <a:pt x="50" y="9"/>
                      <a:pt x="53" y="15"/>
                    </a:cubicBezTo>
                    <a:cubicBezTo>
                      <a:pt x="52" y="15"/>
                      <a:pt x="52" y="15"/>
                      <a:pt x="51" y="15"/>
                    </a:cubicBezTo>
                    <a:cubicBezTo>
                      <a:pt x="51" y="15"/>
                      <a:pt x="51" y="15"/>
                      <a:pt x="50" y="16"/>
                    </a:cubicBezTo>
                    <a:cubicBezTo>
                      <a:pt x="50" y="16"/>
                      <a:pt x="49" y="16"/>
                      <a:pt x="49" y="16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47" y="17"/>
                      <a:pt x="46" y="18"/>
                      <a:pt x="45" y="18"/>
                    </a:cubicBezTo>
                    <a:cubicBezTo>
                      <a:pt x="45" y="18"/>
                      <a:pt x="45" y="19"/>
                      <a:pt x="44" y="19"/>
                    </a:cubicBezTo>
                    <a:cubicBezTo>
                      <a:pt x="44" y="19"/>
                      <a:pt x="43" y="20"/>
                      <a:pt x="43" y="20"/>
                    </a:cubicBezTo>
                    <a:cubicBezTo>
                      <a:pt x="43" y="20"/>
                      <a:pt x="42" y="21"/>
                      <a:pt x="42" y="21"/>
                    </a:cubicBezTo>
                    <a:cubicBezTo>
                      <a:pt x="42" y="21"/>
                      <a:pt x="41" y="22"/>
                      <a:pt x="41" y="22"/>
                    </a:cubicBezTo>
                    <a:cubicBezTo>
                      <a:pt x="41" y="22"/>
                      <a:pt x="40" y="23"/>
                      <a:pt x="40" y="23"/>
                    </a:cubicBezTo>
                    <a:cubicBezTo>
                      <a:pt x="39" y="24"/>
                      <a:pt x="39" y="24"/>
                      <a:pt x="38" y="25"/>
                    </a:cubicBezTo>
                    <a:cubicBezTo>
                      <a:pt x="34" y="22"/>
                      <a:pt x="29" y="20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12"/>
                      <a:pt x="30" y="5"/>
                      <a:pt x="38" y="5"/>
                    </a:cubicBezTo>
                    <a:close/>
                    <a:moveTo>
                      <a:pt x="60" y="61"/>
                    </a:moveTo>
                    <a:cubicBezTo>
                      <a:pt x="23" y="61"/>
                      <a:pt x="23" y="61"/>
                      <a:pt x="23" y="61"/>
                    </a:cubicBezTo>
                    <a:cubicBezTo>
                      <a:pt x="13" y="61"/>
                      <a:pt x="5" y="53"/>
                      <a:pt x="5" y="43"/>
                    </a:cubicBezTo>
                    <a:cubicBezTo>
                      <a:pt x="5" y="33"/>
                      <a:pt x="13" y="25"/>
                      <a:pt x="23" y="25"/>
                    </a:cubicBezTo>
                    <a:cubicBezTo>
                      <a:pt x="28" y="25"/>
                      <a:pt x="33" y="26"/>
                      <a:pt x="36" y="30"/>
                    </a:cubicBezTo>
                    <a:cubicBezTo>
                      <a:pt x="35" y="33"/>
                      <a:pt x="34" y="36"/>
                      <a:pt x="34" y="40"/>
                    </a:cubicBezTo>
                    <a:cubicBezTo>
                      <a:pt x="34" y="41"/>
                      <a:pt x="35" y="42"/>
                      <a:pt x="36" y="42"/>
                    </a:cubicBezTo>
                    <a:cubicBezTo>
                      <a:pt x="37" y="42"/>
                      <a:pt x="39" y="41"/>
                      <a:pt x="39" y="40"/>
                    </a:cubicBezTo>
                    <a:cubicBezTo>
                      <a:pt x="39" y="36"/>
                      <a:pt x="39" y="33"/>
                      <a:pt x="41" y="30"/>
                    </a:cubicBezTo>
                    <a:cubicBezTo>
                      <a:pt x="41" y="29"/>
                      <a:pt x="42" y="28"/>
                      <a:pt x="42" y="28"/>
                    </a:cubicBezTo>
                    <a:cubicBezTo>
                      <a:pt x="43" y="28"/>
                      <a:pt x="43" y="27"/>
                      <a:pt x="43" y="27"/>
                    </a:cubicBezTo>
                    <a:cubicBezTo>
                      <a:pt x="43" y="27"/>
                      <a:pt x="44" y="26"/>
                      <a:pt x="44" y="26"/>
                    </a:cubicBezTo>
                    <a:cubicBezTo>
                      <a:pt x="44" y="25"/>
                      <a:pt x="44" y="25"/>
                      <a:pt x="45" y="25"/>
                    </a:cubicBezTo>
                    <a:cubicBezTo>
                      <a:pt x="45" y="24"/>
                      <a:pt x="46" y="24"/>
                      <a:pt x="46" y="23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47" y="23"/>
                      <a:pt x="48" y="22"/>
                      <a:pt x="49" y="22"/>
                    </a:cubicBezTo>
                    <a:cubicBezTo>
                      <a:pt x="49" y="22"/>
                      <a:pt x="49" y="22"/>
                      <a:pt x="49" y="21"/>
                    </a:cubicBezTo>
                    <a:cubicBezTo>
                      <a:pt x="50" y="21"/>
                      <a:pt x="50" y="21"/>
                      <a:pt x="51" y="21"/>
                    </a:cubicBezTo>
                    <a:cubicBezTo>
                      <a:pt x="51" y="20"/>
                      <a:pt x="51" y="20"/>
                      <a:pt x="52" y="20"/>
                    </a:cubicBezTo>
                    <a:cubicBezTo>
                      <a:pt x="52" y="20"/>
                      <a:pt x="53" y="20"/>
                      <a:pt x="54" y="19"/>
                    </a:cubicBezTo>
                    <a:cubicBezTo>
                      <a:pt x="54" y="19"/>
                      <a:pt x="54" y="19"/>
                      <a:pt x="55" y="19"/>
                    </a:cubicBezTo>
                    <a:cubicBezTo>
                      <a:pt x="55" y="19"/>
                      <a:pt x="56" y="19"/>
                      <a:pt x="57" y="19"/>
                    </a:cubicBezTo>
                    <a:cubicBezTo>
                      <a:pt x="57" y="19"/>
                      <a:pt x="57" y="19"/>
                      <a:pt x="57" y="19"/>
                    </a:cubicBezTo>
                    <a:cubicBezTo>
                      <a:pt x="58" y="19"/>
                      <a:pt x="59" y="18"/>
                      <a:pt x="60" y="18"/>
                    </a:cubicBezTo>
                    <a:cubicBezTo>
                      <a:pt x="72" y="18"/>
                      <a:pt x="82" y="28"/>
                      <a:pt x="82" y="40"/>
                    </a:cubicBezTo>
                    <a:cubicBezTo>
                      <a:pt x="82" y="52"/>
                      <a:pt x="72" y="61"/>
                      <a:pt x="60" y="6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1098420" y="5404636"/>
            <a:ext cx="888205" cy="888205"/>
            <a:chOff x="1289447" y="5005119"/>
            <a:chExt cx="888205" cy="888205"/>
          </a:xfrm>
        </p:grpSpPr>
        <p:sp>
          <p:nvSpPr>
            <p:cNvPr id="18" name="椭圆 17"/>
            <p:cNvSpPr>
              <a:spLocks/>
            </p:cNvSpPr>
            <p:nvPr/>
          </p:nvSpPr>
          <p:spPr>
            <a:xfrm>
              <a:off x="1289447" y="5005119"/>
              <a:ext cx="888205" cy="888205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Freeform 18"/>
            <p:cNvSpPr>
              <a:spLocks noEditPoints="1"/>
            </p:cNvSpPr>
            <p:nvPr/>
          </p:nvSpPr>
          <p:spPr bwMode="auto">
            <a:xfrm>
              <a:off x="1449956" y="5173368"/>
              <a:ext cx="541786" cy="526306"/>
            </a:xfrm>
            <a:custGeom>
              <a:avLst/>
              <a:gdLst>
                <a:gd name="T0" fmla="*/ 70 w 73"/>
                <a:gd name="T1" fmla="*/ 25 h 71"/>
                <a:gd name="T2" fmla="*/ 63 w 73"/>
                <a:gd name="T3" fmla="*/ 18 h 71"/>
                <a:gd name="T4" fmla="*/ 59 w 73"/>
                <a:gd name="T5" fmla="*/ 16 h 71"/>
                <a:gd name="T6" fmla="*/ 44 w 73"/>
                <a:gd name="T7" fmla="*/ 33 h 71"/>
                <a:gd name="T8" fmla="*/ 39 w 73"/>
                <a:gd name="T9" fmla="*/ 31 h 71"/>
                <a:gd name="T10" fmla="*/ 39 w 73"/>
                <a:gd name="T11" fmla="*/ 23 h 71"/>
                <a:gd name="T12" fmla="*/ 51 w 73"/>
                <a:gd name="T13" fmla="*/ 7 h 71"/>
                <a:gd name="T14" fmla="*/ 39 w 73"/>
                <a:gd name="T15" fmla="*/ 16 h 71"/>
                <a:gd name="T16" fmla="*/ 37 w 73"/>
                <a:gd name="T17" fmla="*/ 0 h 71"/>
                <a:gd name="T18" fmla="*/ 34 w 73"/>
                <a:gd name="T19" fmla="*/ 16 h 71"/>
                <a:gd name="T20" fmla="*/ 22 w 73"/>
                <a:gd name="T21" fmla="*/ 7 h 71"/>
                <a:gd name="T22" fmla="*/ 34 w 73"/>
                <a:gd name="T23" fmla="*/ 23 h 71"/>
                <a:gd name="T24" fmla="*/ 34 w 73"/>
                <a:gd name="T25" fmla="*/ 31 h 71"/>
                <a:gd name="T26" fmla="*/ 29 w 73"/>
                <a:gd name="T27" fmla="*/ 33 h 71"/>
                <a:gd name="T28" fmla="*/ 15 w 73"/>
                <a:gd name="T29" fmla="*/ 16 h 71"/>
                <a:gd name="T30" fmla="*/ 11 w 73"/>
                <a:gd name="T31" fmla="*/ 18 h 71"/>
                <a:gd name="T32" fmla="*/ 4 w 73"/>
                <a:gd name="T33" fmla="*/ 25 h 71"/>
                <a:gd name="T34" fmla="*/ 2 w 73"/>
                <a:gd name="T35" fmla="*/ 30 h 71"/>
                <a:gd name="T36" fmla="*/ 4 w 73"/>
                <a:gd name="T37" fmla="*/ 39 h 71"/>
                <a:gd name="T38" fmla="*/ 5 w 73"/>
                <a:gd name="T39" fmla="*/ 44 h 71"/>
                <a:gd name="T40" fmla="*/ 21 w 73"/>
                <a:gd name="T41" fmla="*/ 36 h 71"/>
                <a:gd name="T42" fmla="*/ 28 w 73"/>
                <a:gd name="T43" fmla="*/ 38 h 71"/>
                <a:gd name="T44" fmla="*/ 30 w 73"/>
                <a:gd name="T45" fmla="*/ 44 h 71"/>
                <a:gd name="T46" fmla="*/ 26 w 73"/>
                <a:gd name="T47" fmla="*/ 49 h 71"/>
                <a:gd name="T48" fmla="*/ 7 w 73"/>
                <a:gd name="T49" fmla="*/ 55 h 71"/>
                <a:gd name="T50" fmla="*/ 10 w 73"/>
                <a:gd name="T51" fmla="*/ 57 h 71"/>
                <a:gd name="T52" fmla="*/ 14 w 73"/>
                <a:gd name="T53" fmla="*/ 66 h 71"/>
                <a:gd name="T54" fmla="*/ 16 w 73"/>
                <a:gd name="T55" fmla="*/ 69 h 71"/>
                <a:gd name="T56" fmla="*/ 26 w 73"/>
                <a:gd name="T57" fmla="*/ 58 h 71"/>
                <a:gd name="T58" fmla="*/ 30 w 73"/>
                <a:gd name="T59" fmla="*/ 71 h 71"/>
                <a:gd name="T60" fmla="*/ 32 w 73"/>
                <a:gd name="T61" fmla="*/ 69 h 71"/>
                <a:gd name="T62" fmla="*/ 33 w 73"/>
                <a:gd name="T63" fmla="*/ 47 h 71"/>
                <a:gd name="T64" fmla="*/ 37 w 73"/>
                <a:gd name="T65" fmla="*/ 48 h 71"/>
                <a:gd name="T66" fmla="*/ 40 w 73"/>
                <a:gd name="T67" fmla="*/ 47 h 71"/>
                <a:gd name="T68" fmla="*/ 41 w 73"/>
                <a:gd name="T69" fmla="*/ 69 h 71"/>
                <a:gd name="T70" fmla="*/ 44 w 73"/>
                <a:gd name="T71" fmla="*/ 71 h 71"/>
                <a:gd name="T72" fmla="*/ 48 w 73"/>
                <a:gd name="T73" fmla="*/ 58 h 71"/>
                <a:gd name="T74" fmla="*/ 58 w 73"/>
                <a:gd name="T75" fmla="*/ 69 h 71"/>
                <a:gd name="T76" fmla="*/ 59 w 73"/>
                <a:gd name="T77" fmla="*/ 66 h 71"/>
                <a:gd name="T78" fmla="*/ 64 w 73"/>
                <a:gd name="T79" fmla="*/ 57 h 71"/>
                <a:gd name="T80" fmla="*/ 66 w 73"/>
                <a:gd name="T81" fmla="*/ 55 h 71"/>
                <a:gd name="T82" fmla="*/ 48 w 73"/>
                <a:gd name="T83" fmla="*/ 49 h 71"/>
                <a:gd name="T84" fmla="*/ 44 w 73"/>
                <a:gd name="T85" fmla="*/ 44 h 71"/>
                <a:gd name="T86" fmla="*/ 45 w 73"/>
                <a:gd name="T87" fmla="*/ 38 h 71"/>
                <a:gd name="T88" fmla="*/ 52 w 73"/>
                <a:gd name="T89" fmla="*/ 36 h 71"/>
                <a:gd name="T90" fmla="*/ 68 w 73"/>
                <a:gd name="T91" fmla="*/ 44 h 71"/>
                <a:gd name="T92" fmla="*/ 69 w 73"/>
                <a:gd name="T93" fmla="*/ 39 h 71"/>
                <a:gd name="T94" fmla="*/ 71 w 73"/>
                <a:gd name="T95" fmla="*/ 30 h 71"/>
                <a:gd name="T96" fmla="*/ 30 w 73"/>
                <a:gd name="T97" fmla="*/ 39 h 71"/>
                <a:gd name="T98" fmla="*/ 43 w 73"/>
                <a:gd name="T99" fmla="*/ 39 h 71"/>
                <a:gd name="T100" fmla="*/ 30 w 73"/>
                <a:gd name="T101" fmla="*/ 3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3" h="71">
                  <a:moveTo>
                    <a:pt x="73" y="27"/>
                  </a:moveTo>
                  <a:cubicBezTo>
                    <a:pt x="72" y="25"/>
                    <a:pt x="71" y="25"/>
                    <a:pt x="70" y="25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3" y="17"/>
                    <a:pt x="63" y="16"/>
                    <a:pt x="62" y="15"/>
                  </a:cubicBezTo>
                  <a:cubicBezTo>
                    <a:pt x="61" y="15"/>
                    <a:pt x="59" y="15"/>
                    <a:pt x="59" y="16"/>
                  </a:cubicBezTo>
                  <a:cubicBezTo>
                    <a:pt x="51" y="31"/>
                    <a:pt x="51" y="31"/>
                    <a:pt x="51" y="31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4" y="33"/>
                    <a:pt x="44" y="33"/>
                    <a:pt x="44" y="34"/>
                  </a:cubicBezTo>
                  <a:cubicBezTo>
                    <a:pt x="42" y="32"/>
                    <a:pt x="41" y="31"/>
                    <a:pt x="39" y="3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2" y="10"/>
                    <a:pt x="52" y="8"/>
                    <a:pt x="51" y="7"/>
                  </a:cubicBezTo>
                  <a:cubicBezTo>
                    <a:pt x="50" y="6"/>
                    <a:pt x="48" y="6"/>
                    <a:pt x="48" y="7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1"/>
                    <a:pt x="38" y="0"/>
                    <a:pt x="37" y="0"/>
                  </a:cubicBezTo>
                  <a:cubicBezTo>
                    <a:pt x="35" y="0"/>
                    <a:pt x="34" y="1"/>
                    <a:pt x="34" y="3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5" y="6"/>
                    <a:pt x="23" y="6"/>
                    <a:pt x="22" y="7"/>
                  </a:cubicBezTo>
                  <a:cubicBezTo>
                    <a:pt x="22" y="8"/>
                    <a:pt x="22" y="10"/>
                    <a:pt x="22" y="11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4" y="30"/>
                    <a:pt x="34" y="30"/>
                    <a:pt x="34" y="31"/>
                  </a:cubicBezTo>
                  <a:cubicBezTo>
                    <a:pt x="33" y="31"/>
                    <a:pt x="31" y="32"/>
                    <a:pt x="30" y="34"/>
                  </a:cubicBezTo>
                  <a:cubicBezTo>
                    <a:pt x="30" y="33"/>
                    <a:pt x="29" y="33"/>
                    <a:pt x="29" y="33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5"/>
                    <a:pt x="13" y="15"/>
                    <a:pt x="12" y="15"/>
                  </a:cubicBezTo>
                  <a:cubicBezTo>
                    <a:pt x="10" y="16"/>
                    <a:pt x="10" y="17"/>
                    <a:pt x="11" y="18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5"/>
                    <a:pt x="1" y="27"/>
                  </a:cubicBezTo>
                  <a:cubicBezTo>
                    <a:pt x="0" y="28"/>
                    <a:pt x="1" y="29"/>
                    <a:pt x="2" y="30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3" y="40"/>
                    <a:pt x="2" y="41"/>
                    <a:pt x="3" y="42"/>
                  </a:cubicBezTo>
                  <a:cubicBezTo>
                    <a:pt x="3" y="43"/>
                    <a:pt x="4" y="44"/>
                    <a:pt x="5" y="44"/>
                  </a:cubicBezTo>
                  <a:cubicBezTo>
                    <a:pt x="6" y="44"/>
                    <a:pt x="6" y="44"/>
                    <a:pt x="6" y="43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8"/>
                    <a:pt x="28" y="39"/>
                    <a:pt x="28" y="39"/>
                  </a:cubicBezTo>
                  <a:cubicBezTo>
                    <a:pt x="28" y="41"/>
                    <a:pt x="29" y="43"/>
                    <a:pt x="30" y="44"/>
                  </a:cubicBezTo>
                  <a:cubicBezTo>
                    <a:pt x="30" y="44"/>
                    <a:pt x="29" y="44"/>
                    <a:pt x="29" y="44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8" y="52"/>
                    <a:pt x="7" y="53"/>
                    <a:pt x="7" y="55"/>
                  </a:cubicBezTo>
                  <a:cubicBezTo>
                    <a:pt x="7" y="56"/>
                    <a:pt x="8" y="57"/>
                    <a:pt x="10" y="57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13" y="67"/>
                    <a:pt x="13" y="68"/>
                    <a:pt x="14" y="69"/>
                  </a:cubicBezTo>
                  <a:cubicBezTo>
                    <a:pt x="15" y="69"/>
                    <a:pt x="15" y="69"/>
                    <a:pt x="16" y="69"/>
                  </a:cubicBezTo>
                  <a:cubicBezTo>
                    <a:pt x="17" y="69"/>
                    <a:pt x="17" y="69"/>
                    <a:pt x="18" y="68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71"/>
                    <a:pt x="29" y="71"/>
                    <a:pt x="30" y="71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1" y="71"/>
                    <a:pt x="32" y="70"/>
                    <a:pt x="32" y="69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7"/>
                    <a:pt x="35" y="48"/>
                    <a:pt x="37" y="48"/>
                  </a:cubicBezTo>
                  <a:cubicBezTo>
                    <a:pt x="38" y="48"/>
                    <a:pt x="39" y="47"/>
                    <a:pt x="40" y="47"/>
                  </a:cubicBezTo>
                  <a:cubicBezTo>
                    <a:pt x="40" y="47"/>
                    <a:pt x="40" y="47"/>
                    <a:pt x="40" y="47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70"/>
                    <a:pt x="42" y="71"/>
                    <a:pt x="43" y="71"/>
                  </a:cubicBezTo>
                  <a:cubicBezTo>
                    <a:pt x="43" y="71"/>
                    <a:pt x="43" y="71"/>
                    <a:pt x="44" y="71"/>
                  </a:cubicBezTo>
                  <a:cubicBezTo>
                    <a:pt x="45" y="71"/>
                    <a:pt x="46" y="71"/>
                    <a:pt x="46" y="69"/>
                  </a:cubicBezTo>
                  <a:cubicBezTo>
                    <a:pt x="48" y="58"/>
                    <a:pt x="48" y="58"/>
                    <a:pt x="48" y="58"/>
                  </a:cubicBezTo>
                  <a:cubicBezTo>
                    <a:pt x="56" y="68"/>
                    <a:pt x="56" y="68"/>
                    <a:pt x="56" y="68"/>
                  </a:cubicBezTo>
                  <a:cubicBezTo>
                    <a:pt x="56" y="69"/>
                    <a:pt x="57" y="69"/>
                    <a:pt x="58" y="69"/>
                  </a:cubicBezTo>
                  <a:cubicBezTo>
                    <a:pt x="58" y="69"/>
                    <a:pt x="58" y="69"/>
                    <a:pt x="59" y="69"/>
                  </a:cubicBezTo>
                  <a:cubicBezTo>
                    <a:pt x="60" y="68"/>
                    <a:pt x="60" y="67"/>
                    <a:pt x="59" y="6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64" y="57"/>
                    <a:pt x="64" y="57"/>
                    <a:pt x="64" y="57"/>
                  </a:cubicBezTo>
                  <a:cubicBezTo>
                    <a:pt x="64" y="57"/>
                    <a:pt x="64" y="57"/>
                    <a:pt x="64" y="57"/>
                  </a:cubicBezTo>
                  <a:cubicBezTo>
                    <a:pt x="65" y="57"/>
                    <a:pt x="66" y="56"/>
                    <a:pt x="66" y="55"/>
                  </a:cubicBezTo>
                  <a:cubicBezTo>
                    <a:pt x="66" y="54"/>
                    <a:pt x="66" y="52"/>
                    <a:pt x="64" y="52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5" y="43"/>
                    <a:pt x="45" y="41"/>
                    <a:pt x="45" y="39"/>
                  </a:cubicBezTo>
                  <a:cubicBezTo>
                    <a:pt x="45" y="39"/>
                    <a:pt x="45" y="38"/>
                    <a:pt x="45" y="38"/>
                  </a:cubicBezTo>
                  <a:cubicBezTo>
                    <a:pt x="45" y="38"/>
                    <a:pt x="46" y="38"/>
                    <a:pt x="46" y="38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67" y="43"/>
                    <a:pt x="67" y="43"/>
                    <a:pt x="67" y="43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9" y="44"/>
                    <a:pt x="70" y="43"/>
                    <a:pt x="70" y="42"/>
                  </a:cubicBezTo>
                  <a:cubicBezTo>
                    <a:pt x="71" y="41"/>
                    <a:pt x="71" y="40"/>
                    <a:pt x="69" y="39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71" y="30"/>
                    <a:pt x="71" y="30"/>
                    <a:pt x="71" y="30"/>
                  </a:cubicBezTo>
                  <a:cubicBezTo>
                    <a:pt x="73" y="29"/>
                    <a:pt x="73" y="28"/>
                    <a:pt x="73" y="27"/>
                  </a:cubicBezTo>
                  <a:close/>
                  <a:moveTo>
                    <a:pt x="30" y="39"/>
                  </a:moveTo>
                  <a:cubicBezTo>
                    <a:pt x="30" y="35"/>
                    <a:pt x="33" y="33"/>
                    <a:pt x="37" y="33"/>
                  </a:cubicBezTo>
                  <a:cubicBezTo>
                    <a:pt x="40" y="33"/>
                    <a:pt x="43" y="35"/>
                    <a:pt x="43" y="39"/>
                  </a:cubicBezTo>
                  <a:cubicBezTo>
                    <a:pt x="43" y="42"/>
                    <a:pt x="40" y="45"/>
                    <a:pt x="37" y="45"/>
                  </a:cubicBezTo>
                  <a:cubicBezTo>
                    <a:pt x="33" y="45"/>
                    <a:pt x="30" y="42"/>
                    <a:pt x="30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A4E66F9C-BE67-41C1-B2FC-6A9E70B09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222" y="0"/>
            <a:ext cx="1642456" cy="18080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162E034-07F4-488D-BFBE-E6B9155517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458" r="-1392"/>
          <a:stretch/>
        </p:blipFill>
        <p:spPr>
          <a:xfrm>
            <a:off x="4828460" y="3207060"/>
            <a:ext cx="5047059" cy="326824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27F0A98-DC82-4BFC-8299-F1E5B41CFF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1990" y="1084213"/>
            <a:ext cx="2742366" cy="205677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64C17B4-8527-43AA-9278-9028D6CF86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2457" b="22788"/>
          <a:stretch/>
        </p:blipFill>
        <p:spPr>
          <a:xfrm>
            <a:off x="2053571" y="2268947"/>
            <a:ext cx="2493492" cy="2505479"/>
          </a:xfrm>
          <a:prstGeom prst="rect">
            <a:avLst/>
          </a:prstGeom>
        </p:spPr>
      </p:pic>
      <p:sp>
        <p:nvSpPr>
          <p:cNvPr id="10" name="任意多边形: 形状 9"/>
          <p:cNvSpPr/>
          <p:nvPr/>
        </p:nvSpPr>
        <p:spPr>
          <a:xfrm rot="1621027">
            <a:off x="10023667" y="4675750"/>
            <a:ext cx="1421487" cy="1633892"/>
          </a:xfrm>
          <a:custGeom>
            <a:avLst/>
            <a:gdLst>
              <a:gd name="connsiteX0" fmla="*/ 0 w 1633892"/>
              <a:gd name="connsiteY0" fmla="*/ 710743 h 1421486"/>
              <a:gd name="connsiteX1" fmla="*/ 355372 w 1633892"/>
              <a:gd name="connsiteY1" fmla="*/ 0 h 1421486"/>
              <a:gd name="connsiteX2" fmla="*/ 1278521 w 1633892"/>
              <a:gd name="connsiteY2" fmla="*/ 0 h 1421486"/>
              <a:gd name="connsiteX3" fmla="*/ 1633892 w 1633892"/>
              <a:gd name="connsiteY3" fmla="*/ 710743 h 1421486"/>
              <a:gd name="connsiteX4" fmla="*/ 1278521 w 1633892"/>
              <a:gd name="connsiteY4" fmla="*/ 1421486 h 1421486"/>
              <a:gd name="connsiteX5" fmla="*/ 355372 w 1633892"/>
              <a:gd name="connsiteY5" fmla="*/ 1421486 h 1421486"/>
              <a:gd name="connsiteX6" fmla="*/ 0 w 1633892"/>
              <a:gd name="connsiteY6" fmla="*/ 710743 h 142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3892" h="1421486">
                <a:moveTo>
                  <a:pt x="816946" y="0"/>
                </a:moveTo>
                <a:lnTo>
                  <a:pt x="1633892" y="309174"/>
                </a:lnTo>
                <a:lnTo>
                  <a:pt x="1633892" y="1112313"/>
                </a:lnTo>
                <a:lnTo>
                  <a:pt x="816946" y="1421486"/>
                </a:lnTo>
                <a:lnTo>
                  <a:pt x="0" y="1112313"/>
                </a:lnTo>
                <a:lnTo>
                  <a:pt x="0" y="309174"/>
                </a:lnTo>
                <a:lnTo>
                  <a:pt x="816946" y="0"/>
                </a:lnTo>
                <a:close/>
              </a:path>
            </a:pathLst>
          </a:custGeom>
          <a:solidFill>
            <a:srgbClr val="A6815D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6775" tIns="429875" rIns="396776" bIns="429875" numCol="1" spcCol="1270" anchor="ctr" anchorCtr="0">
            <a:noAutofit/>
          </a:bodyPr>
          <a:lstStyle/>
          <a:p>
            <a:pPr marL="0" lvl="0" indent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4600" kern="1200" dirty="0"/>
              <a:t>03</a:t>
            </a:r>
            <a:endParaRPr lang="zh-CN" altLang="en-US" sz="4600" kern="1200" dirty="0"/>
          </a:p>
        </p:txBody>
      </p:sp>
    </p:spTree>
    <p:extLst>
      <p:ext uri="{BB962C8B-B14F-4D97-AF65-F5344CB8AC3E}">
        <p14:creationId xmlns:p14="http://schemas.microsoft.com/office/powerpoint/2010/main" val="385689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E40892EC-85E8-4994-AFB6-625E503B0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101" y="2083190"/>
            <a:ext cx="3369511" cy="44926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6008A94-F812-445F-8561-5F7E4DA8FF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605" r="-20" b="89048"/>
          <a:stretch/>
        </p:blipFill>
        <p:spPr>
          <a:xfrm>
            <a:off x="-208524" y="0"/>
            <a:ext cx="12609047" cy="600164"/>
          </a:xfrm>
          <a:prstGeom prst="rect">
            <a:avLst/>
          </a:prstGeom>
        </p:spPr>
      </p:pic>
      <p:sp>
        <p:nvSpPr>
          <p:cNvPr id="19" name="任意多边形: 形状 18"/>
          <p:cNvSpPr/>
          <p:nvPr/>
        </p:nvSpPr>
        <p:spPr>
          <a:xfrm>
            <a:off x="8562642" y="2895095"/>
            <a:ext cx="234232" cy="2386734"/>
          </a:xfrm>
          <a:custGeom>
            <a:avLst/>
            <a:gdLst>
              <a:gd name="connsiteX0" fmla="*/ 0 w 234232"/>
              <a:gd name="connsiteY0" fmla="*/ 0 h 2386734"/>
              <a:gd name="connsiteX1" fmla="*/ 234232 w 234232"/>
              <a:gd name="connsiteY1" fmla="*/ 0 h 2386734"/>
              <a:gd name="connsiteX2" fmla="*/ 234232 w 234232"/>
              <a:gd name="connsiteY2" fmla="*/ 30599 h 2386734"/>
              <a:gd name="connsiteX3" fmla="*/ 19931 w 234232"/>
              <a:gd name="connsiteY3" fmla="*/ 30599 h 2386734"/>
              <a:gd name="connsiteX4" fmla="*/ 19931 w 234232"/>
              <a:gd name="connsiteY4" fmla="*/ 2357716 h 2386734"/>
              <a:gd name="connsiteX5" fmla="*/ 234232 w 234232"/>
              <a:gd name="connsiteY5" fmla="*/ 2357716 h 2386734"/>
              <a:gd name="connsiteX6" fmla="*/ 234232 w 234232"/>
              <a:gd name="connsiteY6" fmla="*/ 2386734 h 2386734"/>
              <a:gd name="connsiteX7" fmla="*/ 0 w 234232"/>
              <a:gd name="connsiteY7" fmla="*/ 2386734 h 2386734"/>
              <a:gd name="connsiteX8" fmla="*/ 0 w 234232"/>
              <a:gd name="connsiteY8" fmla="*/ 0 h 2386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232" h="2386734">
                <a:moveTo>
                  <a:pt x="0" y="0"/>
                </a:moveTo>
                <a:lnTo>
                  <a:pt x="234232" y="0"/>
                </a:lnTo>
                <a:lnTo>
                  <a:pt x="234232" y="30599"/>
                </a:lnTo>
                <a:lnTo>
                  <a:pt x="19931" y="30599"/>
                </a:lnTo>
                <a:lnTo>
                  <a:pt x="19931" y="2357716"/>
                </a:lnTo>
                <a:lnTo>
                  <a:pt x="234232" y="2357716"/>
                </a:lnTo>
                <a:lnTo>
                  <a:pt x="234232" y="2386734"/>
                </a:lnTo>
                <a:lnTo>
                  <a:pt x="0" y="2386734"/>
                </a:lnTo>
                <a:lnTo>
                  <a:pt x="0" y="0"/>
                </a:lnTo>
                <a:close/>
              </a:path>
            </a:pathLst>
          </a:custGeom>
          <a:solidFill>
            <a:srgbClr val="A68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: 形状 17"/>
          <p:cNvSpPr/>
          <p:nvPr/>
        </p:nvSpPr>
        <p:spPr>
          <a:xfrm>
            <a:off x="11215406" y="2895095"/>
            <a:ext cx="221549" cy="2386734"/>
          </a:xfrm>
          <a:custGeom>
            <a:avLst/>
            <a:gdLst>
              <a:gd name="connsiteX0" fmla="*/ 0 w 221549"/>
              <a:gd name="connsiteY0" fmla="*/ 0 h 2386734"/>
              <a:gd name="connsiteX1" fmla="*/ 221549 w 221549"/>
              <a:gd name="connsiteY1" fmla="*/ 0 h 2386734"/>
              <a:gd name="connsiteX2" fmla="*/ 221549 w 221549"/>
              <a:gd name="connsiteY2" fmla="*/ 2386734 h 2386734"/>
              <a:gd name="connsiteX3" fmla="*/ 0 w 221549"/>
              <a:gd name="connsiteY3" fmla="*/ 2386734 h 2386734"/>
              <a:gd name="connsiteX4" fmla="*/ 0 w 221549"/>
              <a:gd name="connsiteY4" fmla="*/ 2357716 h 2386734"/>
              <a:gd name="connsiteX5" fmla="*/ 201618 w 221549"/>
              <a:gd name="connsiteY5" fmla="*/ 2357716 h 2386734"/>
              <a:gd name="connsiteX6" fmla="*/ 201618 w 221549"/>
              <a:gd name="connsiteY6" fmla="*/ 30599 h 2386734"/>
              <a:gd name="connsiteX7" fmla="*/ 0 w 221549"/>
              <a:gd name="connsiteY7" fmla="*/ 30599 h 2386734"/>
              <a:gd name="connsiteX8" fmla="*/ 0 w 221549"/>
              <a:gd name="connsiteY8" fmla="*/ 0 h 2386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549" h="2386734">
                <a:moveTo>
                  <a:pt x="0" y="0"/>
                </a:moveTo>
                <a:lnTo>
                  <a:pt x="221549" y="0"/>
                </a:lnTo>
                <a:lnTo>
                  <a:pt x="221549" y="2386734"/>
                </a:lnTo>
                <a:lnTo>
                  <a:pt x="0" y="2386734"/>
                </a:lnTo>
                <a:lnTo>
                  <a:pt x="0" y="2357716"/>
                </a:lnTo>
                <a:lnTo>
                  <a:pt x="201618" y="2357716"/>
                </a:lnTo>
                <a:lnTo>
                  <a:pt x="201618" y="30599"/>
                </a:lnTo>
                <a:lnTo>
                  <a:pt x="0" y="30599"/>
                </a:lnTo>
                <a:lnTo>
                  <a:pt x="0" y="0"/>
                </a:lnTo>
                <a:close/>
              </a:path>
            </a:pathLst>
          </a:custGeom>
          <a:solidFill>
            <a:srgbClr val="A68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9129197" y="3323691"/>
            <a:ext cx="21969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2C49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语音助手</a:t>
            </a:r>
            <a:endParaRPr lang="en-US" altLang="zh-CN" sz="2800" dirty="0">
              <a:solidFill>
                <a:srgbClr val="2C494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800" dirty="0">
                <a:solidFill>
                  <a:srgbClr val="2C49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VOICE ASSISTANT</a:t>
            </a:r>
            <a:endParaRPr lang="zh-CN" altLang="en-US" sz="2800" dirty="0">
              <a:solidFill>
                <a:srgbClr val="2C494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9873F37-0C08-4CC8-BCEB-2DFA05EF83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2357" y="2083190"/>
            <a:ext cx="3369510" cy="4492681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CE54A1EE-9F57-41C9-A988-E874E3949C83}"/>
              </a:ext>
            </a:extLst>
          </p:cNvPr>
          <p:cNvSpPr/>
          <p:nvPr/>
        </p:nvSpPr>
        <p:spPr>
          <a:xfrm>
            <a:off x="1888292" y="1061854"/>
            <a:ext cx="281478" cy="958140"/>
          </a:xfrm>
          <a:custGeom>
            <a:avLst/>
            <a:gdLst>
              <a:gd name="connsiteX0" fmla="*/ 0 w 221549"/>
              <a:gd name="connsiteY0" fmla="*/ 0 h 2386734"/>
              <a:gd name="connsiteX1" fmla="*/ 221549 w 221549"/>
              <a:gd name="connsiteY1" fmla="*/ 0 h 2386734"/>
              <a:gd name="connsiteX2" fmla="*/ 221549 w 221549"/>
              <a:gd name="connsiteY2" fmla="*/ 2386734 h 2386734"/>
              <a:gd name="connsiteX3" fmla="*/ 0 w 221549"/>
              <a:gd name="connsiteY3" fmla="*/ 2386734 h 2386734"/>
              <a:gd name="connsiteX4" fmla="*/ 0 w 221549"/>
              <a:gd name="connsiteY4" fmla="*/ 2357716 h 2386734"/>
              <a:gd name="connsiteX5" fmla="*/ 201618 w 221549"/>
              <a:gd name="connsiteY5" fmla="*/ 2357716 h 2386734"/>
              <a:gd name="connsiteX6" fmla="*/ 201618 w 221549"/>
              <a:gd name="connsiteY6" fmla="*/ 30599 h 2386734"/>
              <a:gd name="connsiteX7" fmla="*/ 0 w 221549"/>
              <a:gd name="connsiteY7" fmla="*/ 30599 h 2386734"/>
              <a:gd name="connsiteX8" fmla="*/ 0 w 221549"/>
              <a:gd name="connsiteY8" fmla="*/ 0 h 2386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549" h="2386734">
                <a:moveTo>
                  <a:pt x="0" y="0"/>
                </a:moveTo>
                <a:lnTo>
                  <a:pt x="221549" y="0"/>
                </a:lnTo>
                <a:lnTo>
                  <a:pt x="221549" y="2386734"/>
                </a:lnTo>
                <a:lnTo>
                  <a:pt x="0" y="2386734"/>
                </a:lnTo>
                <a:lnTo>
                  <a:pt x="0" y="2357716"/>
                </a:lnTo>
                <a:lnTo>
                  <a:pt x="201618" y="2357716"/>
                </a:lnTo>
                <a:lnTo>
                  <a:pt x="201618" y="30599"/>
                </a:lnTo>
                <a:lnTo>
                  <a:pt x="0" y="30599"/>
                </a:lnTo>
                <a:lnTo>
                  <a:pt x="0" y="0"/>
                </a:lnTo>
                <a:close/>
              </a:path>
            </a:pathLst>
          </a:custGeom>
          <a:solidFill>
            <a:srgbClr val="A68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E922C963-5323-46AB-BA33-987D02B28366}"/>
              </a:ext>
            </a:extLst>
          </p:cNvPr>
          <p:cNvSpPr/>
          <p:nvPr/>
        </p:nvSpPr>
        <p:spPr>
          <a:xfrm rot="10800000">
            <a:off x="290431" y="1032748"/>
            <a:ext cx="281477" cy="987245"/>
          </a:xfrm>
          <a:custGeom>
            <a:avLst/>
            <a:gdLst>
              <a:gd name="connsiteX0" fmla="*/ 0 w 221549"/>
              <a:gd name="connsiteY0" fmla="*/ 0 h 2386734"/>
              <a:gd name="connsiteX1" fmla="*/ 221549 w 221549"/>
              <a:gd name="connsiteY1" fmla="*/ 0 h 2386734"/>
              <a:gd name="connsiteX2" fmla="*/ 221549 w 221549"/>
              <a:gd name="connsiteY2" fmla="*/ 2386734 h 2386734"/>
              <a:gd name="connsiteX3" fmla="*/ 0 w 221549"/>
              <a:gd name="connsiteY3" fmla="*/ 2386734 h 2386734"/>
              <a:gd name="connsiteX4" fmla="*/ 0 w 221549"/>
              <a:gd name="connsiteY4" fmla="*/ 2357716 h 2386734"/>
              <a:gd name="connsiteX5" fmla="*/ 201618 w 221549"/>
              <a:gd name="connsiteY5" fmla="*/ 2357716 h 2386734"/>
              <a:gd name="connsiteX6" fmla="*/ 201618 w 221549"/>
              <a:gd name="connsiteY6" fmla="*/ 30599 h 2386734"/>
              <a:gd name="connsiteX7" fmla="*/ 0 w 221549"/>
              <a:gd name="connsiteY7" fmla="*/ 30599 h 2386734"/>
              <a:gd name="connsiteX8" fmla="*/ 0 w 221549"/>
              <a:gd name="connsiteY8" fmla="*/ 0 h 2386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549" h="2386734">
                <a:moveTo>
                  <a:pt x="0" y="0"/>
                </a:moveTo>
                <a:lnTo>
                  <a:pt x="221549" y="0"/>
                </a:lnTo>
                <a:lnTo>
                  <a:pt x="221549" y="2386734"/>
                </a:lnTo>
                <a:lnTo>
                  <a:pt x="0" y="2386734"/>
                </a:lnTo>
                <a:lnTo>
                  <a:pt x="0" y="2357716"/>
                </a:lnTo>
                <a:lnTo>
                  <a:pt x="201618" y="2357716"/>
                </a:lnTo>
                <a:lnTo>
                  <a:pt x="201618" y="30599"/>
                </a:lnTo>
                <a:lnTo>
                  <a:pt x="0" y="30599"/>
                </a:lnTo>
                <a:lnTo>
                  <a:pt x="0" y="0"/>
                </a:lnTo>
                <a:close/>
              </a:path>
            </a:pathLst>
          </a:custGeom>
          <a:solidFill>
            <a:srgbClr val="A68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86D80252-D9F0-4EF9-9F1F-FF58495A2823}"/>
              </a:ext>
            </a:extLst>
          </p:cNvPr>
          <p:cNvGrpSpPr/>
          <p:nvPr/>
        </p:nvGrpSpPr>
        <p:grpSpPr>
          <a:xfrm>
            <a:off x="5523453" y="31528"/>
            <a:ext cx="1370358" cy="1286933"/>
            <a:chOff x="5331279" y="1551998"/>
            <a:chExt cx="1451428" cy="1601352"/>
          </a:xfrm>
        </p:grpSpPr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2E54AF25-EC90-4904-A025-13D39C72AF41}"/>
                </a:ext>
              </a:extLst>
            </p:cNvPr>
            <p:cNvGrpSpPr/>
            <p:nvPr/>
          </p:nvGrpSpPr>
          <p:grpSpPr>
            <a:xfrm>
              <a:off x="5331279" y="1551998"/>
              <a:ext cx="1451428" cy="1601352"/>
              <a:chOff x="1959429" y="4325257"/>
              <a:chExt cx="1451428" cy="1601352"/>
            </a:xfrm>
          </p:grpSpPr>
          <p:sp>
            <p:nvSpPr>
              <p:cNvPr id="33" name="等腰三角形 32">
                <a:extLst>
                  <a:ext uri="{FF2B5EF4-FFF2-40B4-BE49-F238E27FC236}">
                    <a16:creationId xmlns:a16="http://schemas.microsoft.com/office/drawing/2014/main" id="{51E0C0D4-58C4-47CF-9867-10201DDFE7C6}"/>
                  </a:ext>
                </a:extLst>
              </p:cNvPr>
              <p:cNvSpPr/>
              <p:nvPr/>
            </p:nvSpPr>
            <p:spPr>
              <a:xfrm>
                <a:off x="1959429" y="4325257"/>
                <a:ext cx="1451428" cy="799659"/>
              </a:xfrm>
              <a:prstGeom prst="triangle">
                <a:avLst/>
              </a:prstGeom>
              <a:solidFill>
                <a:srgbClr val="2C49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等腰三角形 33">
                <a:extLst>
                  <a:ext uri="{FF2B5EF4-FFF2-40B4-BE49-F238E27FC236}">
                    <a16:creationId xmlns:a16="http://schemas.microsoft.com/office/drawing/2014/main" id="{9B6D42CF-3D40-4A14-AF6C-15719FD3E8E5}"/>
                  </a:ext>
                </a:extLst>
              </p:cNvPr>
              <p:cNvSpPr/>
              <p:nvPr/>
            </p:nvSpPr>
            <p:spPr>
              <a:xfrm flipV="1">
                <a:off x="1959429" y="5126950"/>
                <a:ext cx="1451428" cy="799659"/>
              </a:xfrm>
              <a:prstGeom prst="triangle">
                <a:avLst/>
              </a:prstGeom>
              <a:solidFill>
                <a:srgbClr val="A681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252FC9DC-10B2-4417-99E2-D47F9D9561C1}"/>
                </a:ext>
              </a:extLst>
            </p:cNvPr>
            <p:cNvSpPr txBox="1"/>
            <p:nvPr/>
          </p:nvSpPr>
          <p:spPr>
            <a:xfrm>
              <a:off x="5754666" y="1756892"/>
              <a:ext cx="627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600">
                  <a:solidFill>
                    <a:srgbClr val="2C49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3E7C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04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3E7C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3EAC01E0-0DF6-42BC-B599-F787C44266F9}"/>
                </a:ext>
              </a:extLst>
            </p:cNvPr>
            <p:cNvSpPr txBox="1"/>
            <p:nvPr/>
          </p:nvSpPr>
          <p:spPr>
            <a:xfrm>
              <a:off x="5565511" y="2387274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E3E7C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3E7C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成果总结</a:t>
              </a: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C8D87306-EE49-49E5-9843-F488B81D22E3}"/>
              </a:ext>
            </a:extLst>
          </p:cNvPr>
          <p:cNvSpPr txBox="1"/>
          <p:nvPr/>
        </p:nvSpPr>
        <p:spPr>
          <a:xfrm>
            <a:off x="452861" y="1060178"/>
            <a:ext cx="1554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rgbClr val="2C4947"/>
                </a:solidFill>
              </a:rPr>
              <a:t>成果：</a:t>
            </a:r>
          </a:p>
        </p:txBody>
      </p:sp>
    </p:spTree>
    <p:extLst>
      <p:ext uri="{BB962C8B-B14F-4D97-AF65-F5344CB8AC3E}">
        <p14:creationId xmlns:p14="http://schemas.microsoft.com/office/powerpoint/2010/main" val="222535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1669618" y="1696117"/>
            <a:ext cx="1335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2C49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听歌</a:t>
            </a:r>
          </a:p>
        </p:txBody>
      </p:sp>
      <p:sp>
        <p:nvSpPr>
          <p:cNvPr id="36" name="矩形 35"/>
          <p:cNvSpPr/>
          <p:nvPr/>
        </p:nvSpPr>
        <p:spPr>
          <a:xfrm>
            <a:off x="3903447" y="2285785"/>
            <a:ext cx="17319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2C49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温度和湿度</a:t>
            </a:r>
          </a:p>
        </p:txBody>
      </p:sp>
      <p:sp>
        <p:nvSpPr>
          <p:cNvPr id="37" name="矩形 36"/>
          <p:cNvSpPr/>
          <p:nvPr/>
        </p:nvSpPr>
        <p:spPr>
          <a:xfrm>
            <a:off x="7004889" y="1350188"/>
            <a:ext cx="1335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2C49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光强</a:t>
            </a:r>
          </a:p>
        </p:txBody>
      </p:sp>
      <p:sp>
        <p:nvSpPr>
          <p:cNvPr id="38" name="矩形 37"/>
          <p:cNvSpPr/>
          <p:nvPr/>
        </p:nvSpPr>
        <p:spPr>
          <a:xfrm>
            <a:off x="9917136" y="2437337"/>
            <a:ext cx="1335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2C49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声音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737BA4E-768D-40F7-8E97-E6CA45891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87" y="2668171"/>
            <a:ext cx="2512522" cy="335002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A6169B2-A0E5-4266-855B-0B74E1D42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334" y="2157782"/>
            <a:ext cx="2512522" cy="33500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724A927-2726-431C-BFD6-3A6BDA445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0254" y="3233650"/>
            <a:ext cx="2512523" cy="335003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8E66D13-B80A-4517-85E4-203031064C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4146" y="3233650"/>
            <a:ext cx="2512522" cy="335003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CA4E2CC-AD51-4A51-92C0-D2E1D46A14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6379" y="-4987"/>
            <a:ext cx="1646063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9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1877"/>
          <a:stretch/>
        </p:blipFill>
        <p:spPr>
          <a:xfrm>
            <a:off x="3276599" y="-1"/>
            <a:ext cx="5324083" cy="235267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5331279" y="1551998"/>
            <a:ext cx="1451428" cy="1601352"/>
            <a:chOff x="5331279" y="1551998"/>
            <a:chExt cx="1451428" cy="1601352"/>
          </a:xfrm>
        </p:grpSpPr>
        <p:grpSp>
          <p:nvGrpSpPr>
            <p:cNvPr id="5" name="组合 4"/>
            <p:cNvGrpSpPr/>
            <p:nvPr/>
          </p:nvGrpSpPr>
          <p:grpSpPr>
            <a:xfrm>
              <a:off x="5331279" y="1551998"/>
              <a:ext cx="1451428" cy="1601352"/>
              <a:chOff x="1959429" y="4325257"/>
              <a:chExt cx="1451428" cy="1601352"/>
            </a:xfrm>
          </p:grpSpPr>
          <p:sp>
            <p:nvSpPr>
              <p:cNvPr id="6" name="等腰三角形 5"/>
              <p:cNvSpPr/>
              <p:nvPr/>
            </p:nvSpPr>
            <p:spPr>
              <a:xfrm>
                <a:off x="1959429" y="4325257"/>
                <a:ext cx="1451428" cy="799659"/>
              </a:xfrm>
              <a:prstGeom prst="triangle">
                <a:avLst/>
              </a:prstGeom>
              <a:solidFill>
                <a:srgbClr val="2C49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等腰三角形 6"/>
              <p:cNvSpPr/>
              <p:nvPr/>
            </p:nvSpPr>
            <p:spPr>
              <a:xfrm flipV="1">
                <a:off x="1959429" y="5126950"/>
                <a:ext cx="1451428" cy="799659"/>
              </a:xfrm>
              <a:prstGeom prst="triangle">
                <a:avLst/>
              </a:prstGeom>
              <a:solidFill>
                <a:srgbClr val="A681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5754666" y="1756892"/>
              <a:ext cx="627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600">
                  <a:solidFill>
                    <a:srgbClr val="2C49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3E7C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04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3E7C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565511" y="2387274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E3E7C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3E7C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9" name="任意多边形: 形状 18"/>
          <p:cNvSpPr/>
          <p:nvPr/>
        </p:nvSpPr>
        <p:spPr>
          <a:xfrm>
            <a:off x="3276599" y="3313626"/>
            <a:ext cx="234232" cy="2386734"/>
          </a:xfrm>
          <a:custGeom>
            <a:avLst/>
            <a:gdLst>
              <a:gd name="connsiteX0" fmla="*/ 0 w 234232"/>
              <a:gd name="connsiteY0" fmla="*/ 0 h 2386734"/>
              <a:gd name="connsiteX1" fmla="*/ 234232 w 234232"/>
              <a:gd name="connsiteY1" fmla="*/ 0 h 2386734"/>
              <a:gd name="connsiteX2" fmla="*/ 234232 w 234232"/>
              <a:gd name="connsiteY2" fmla="*/ 30599 h 2386734"/>
              <a:gd name="connsiteX3" fmla="*/ 19931 w 234232"/>
              <a:gd name="connsiteY3" fmla="*/ 30599 h 2386734"/>
              <a:gd name="connsiteX4" fmla="*/ 19931 w 234232"/>
              <a:gd name="connsiteY4" fmla="*/ 2357716 h 2386734"/>
              <a:gd name="connsiteX5" fmla="*/ 234232 w 234232"/>
              <a:gd name="connsiteY5" fmla="*/ 2357716 h 2386734"/>
              <a:gd name="connsiteX6" fmla="*/ 234232 w 234232"/>
              <a:gd name="connsiteY6" fmla="*/ 2386734 h 2386734"/>
              <a:gd name="connsiteX7" fmla="*/ 0 w 234232"/>
              <a:gd name="connsiteY7" fmla="*/ 2386734 h 2386734"/>
              <a:gd name="connsiteX8" fmla="*/ 0 w 234232"/>
              <a:gd name="connsiteY8" fmla="*/ 0 h 2386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232" h="2386734">
                <a:moveTo>
                  <a:pt x="0" y="0"/>
                </a:moveTo>
                <a:lnTo>
                  <a:pt x="234232" y="0"/>
                </a:lnTo>
                <a:lnTo>
                  <a:pt x="234232" y="30599"/>
                </a:lnTo>
                <a:lnTo>
                  <a:pt x="19931" y="30599"/>
                </a:lnTo>
                <a:lnTo>
                  <a:pt x="19931" y="2357716"/>
                </a:lnTo>
                <a:lnTo>
                  <a:pt x="234232" y="2357716"/>
                </a:lnTo>
                <a:lnTo>
                  <a:pt x="234232" y="2386734"/>
                </a:lnTo>
                <a:lnTo>
                  <a:pt x="0" y="2386734"/>
                </a:lnTo>
                <a:lnTo>
                  <a:pt x="0" y="0"/>
                </a:lnTo>
                <a:close/>
              </a:path>
            </a:pathLst>
          </a:custGeom>
          <a:solidFill>
            <a:srgbClr val="A68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任意多边形: 形状 17"/>
          <p:cNvSpPr/>
          <p:nvPr/>
        </p:nvSpPr>
        <p:spPr>
          <a:xfrm>
            <a:off x="8379133" y="3313626"/>
            <a:ext cx="221549" cy="2386734"/>
          </a:xfrm>
          <a:custGeom>
            <a:avLst/>
            <a:gdLst>
              <a:gd name="connsiteX0" fmla="*/ 0 w 221549"/>
              <a:gd name="connsiteY0" fmla="*/ 0 h 2386734"/>
              <a:gd name="connsiteX1" fmla="*/ 221549 w 221549"/>
              <a:gd name="connsiteY1" fmla="*/ 0 h 2386734"/>
              <a:gd name="connsiteX2" fmla="*/ 221549 w 221549"/>
              <a:gd name="connsiteY2" fmla="*/ 2386734 h 2386734"/>
              <a:gd name="connsiteX3" fmla="*/ 0 w 221549"/>
              <a:gd name="connsiteY3" fmla="*/ 2386734 h 2386734"/>
              <a:gd name="connsiteX4" fmla="*/ 0 w 221549"/>
              <a:gd name="connsiteY4" fmla="*/ 2357716 h 2386734"/>
              <a:gd name="connsiteX5" fmla="*/ 201618 w 221549"/>
              <a:gd name="connsiteY5" fmla="*/ 2357716 h 2386734"/>
              <a:gd name="connsiteX6" fmla="*/ 201618 w 221549"/>
              <a:gd name="connsiteY6" fmla="*/ 30599 h 2386734"/>
              <a:gd name="connsiteX7" fmla="*/ 0 w 221549"/>
              <a:gd name="connsiteY7" fmla="*/ 30599 h 2386734"/>
              <a:gd name="connsiteX8" fmla="*/ 0 w 221549"/>
              <a:gd name="connsiteY8" fmla="*/ 0 h 2386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549" h="2386734">
                <a:moveTo>
                  <a:pt x="0" y="0"/>
                </a:moveTo>
                <a:lnTo>
                  <a:pt x="221549" y="0"/>
                </a:lnTo>
                <a:lnTo>
                  <a:pt x="221549" y="2386734"/>
                </a:lnTo>
                <a:lnTo>
                  <a:pt x="0" y="2386734"/>
                </a:lnTo>
                <a:lnTo>
                  <a:pt x="0" y="2357716"/>
                </a:lnTo>
                <a:lnTo>
                  <a:pt x="201618" y="2357716"/>
                </a:lnTo>
                <a:lnTo>
                  <a:pt x="201618" y="30599"/>
                </a:lnTo>
                <a:lnTo>
                  <a:pt x="0" y="30599"/>
                </a:lnTo>
                <a:lnTo>
                  <a:pt x="0" y="0"/>
                </a:lnTo>
                <a:close/>
              </a:path>
            </a:pathLst>
          </a:custGeom>
          <a:solidFill>
            <a:srgbClr val="A68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876826" y="3559768"/>
            <a:ext cx="43603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2C49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小组总结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8CFC829-AC73-4F0B-9596-3DD220E71906}"/>
              </a:ext>
            </a:extLst>
          </p:cNvPr>
          <p:cNvSpPr txBox="1"/>
          <p:nvPr/>
        </p:nvSpPr>
        <p:spPr>
          <a:xfrm>
            <a:off x="5568881" y="2398606"/>
            <a:ext cx="1054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49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小组总结</a:t>
            </a:r>
          </a:p>
        </p:txBody>
      </p:sp>
    </p:spTree>
    <p:extLst>
      <p:ext uri="{BB962C8B-B14F-4D97-AF65-F5344CB8AC3E}">
        <p14:creationId xmlns:p14="http://schemas.microsoft.com/office/powerpoint/2010/main" val="275309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6008A94-F812-445F-8561-5F7E4DA8FF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05" r="-20" b="89048"/>
          <a:stretch/>
        </p:blipFill>
        <p:spPr>
          <a:xfrm>
            <a:off x="-208524" y="0"/>
            <a:ext cx="12609047" cy="600164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CE54A1EE-9F57-41C9-A988-E874E3949C83}"/>
              </a:ext>
            </a:extLst>
          </p:cNvPr>
          <p:cNvSpPr/>
          <p:nvPr/>
        </p:nvSpPr>
        <p:spPr>
          <a:xfrm>
            <a:off x="1888292" y="1061854"/>
            <a:ext cx="281478" cy="958140"/>
          </a:xfrm>
          <a:custGeom>
            <a:avLst/>
            <a:gdLst>
              <a:gd name="connsiteX0" fmla="*/ 0 w 221549"/>
              <a:gd name="connsiteY0" fmla="*/ 0 h 2386734"/>
              <a:gd name="connsiteX1" fmla="*/ 221549 w 221549"/>
              <a:gd name="connsiteY1" fmla="*/ 0 h 2386734"/>
              <a:gd name="connsiteX2" fmla="*/ 221549 w 221549"/>
              <a:gd name="connsiteY2" fmla="*/ 2386734 h 2386734"/>
              <a:gd name="connsiteX3" fmla="*/ 0 w 221549"/>
              <a:gd name="connsiteY3" fmla="*/ 2386734 h 2386734"/>
              <a:gd name="connsiteX4" fmla="*/ 0 w 221549"/>
              <a:gd name="connsiteY4" fmla="*/ 2357716 h 2386734"/>
              <a:gd name="connsiteX5" fmla="*/ 201618 w 221549"/>
              <a:gd name="connsiteY5" fmla="*/ 2357716 h 2386734"/>
              <a:gd name="connsiteX6" fmla="*/ 201618 w 221549"/>
              <a:gd name="connsiteY6" fmla="*/ 30599 h 2386734"/>
              <a:gd name="connsiteX7" fmla="*/ 0 w 221549"/>
              <a:gd name="connsiteY7" fmla="*/ 30599 h 2386734"/>
              <a:gd name="connsiteX8" fmla="*/ 0 w 221549"/>
              <a:gd name="connsiteY8" fmla="*/ 0 h 2386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549" h="2386734">
                <a:moveTo>
                  <a:pt x="0" y="0"/>
                </a:moveTo>
                <a:lnTo>
                  <a:pt x="221549" y="0"/>
                </a:lnTo>
                <a:lnTo>
                  <a:pt x="221549" y="2386734"/>
                </a:lnTo>
                <a:lnTo>
                  <a:pt x="0" y="2386734"/>
                </a:lnTo>
                <a:lnTo>
                  <a:pt x="0" y="2357716"/>
                </a:lnTo>
                <a:lnTo>
                  <a:pt x="201618" y="2357716"/>
                </a:lnTo>
                <a:lnTo>
                  <a:pt x="201618" y="30599"/>
                </a:lnTo>
                <a:lnTo>
                  <a:pt x="0" y="30599"/>
                </a:lnTo>
                <a:lnTo>
                  <a:pt x="0" y="0"/>
                </a:lnTo>
                <a:close/>
              </a:path>
            </a:pathLst>
          </a:custGeom>
          <a:solidFill>
            <a:srgbClr val="A68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E922C963-5323-46AB-BA33-987D02B28366}"/>
              </a:ext>
            </a:extLst>
          </p:cNvPr>
          <p:cNvSpPr/>
          <p:nvPr/>
        </p:nvSpPr>
        <p:spPr>
          <a:xfrm rot="10800000">
            <a:off x="290431" y="1032748"/>
            <a:ext cx="281477" cy="987245"/>
          </a:xfrm>
          <a:custGeom>
            <a:avLst/>
            <a:gdLst>
              <a:gd name="connsiteX0" fmla="*/ 0 w 221549"/>
              <a:gd name="connsiteY0" fmla="*/ 0 h 2386734"/>
              <a:gd name="connsiteX1" fmla="*/ 221549 w 221549"/>
              <a:gd name="connsiteY1" fmla="*/ 0 h 2386734"/>
              <a:gd name="connsiteX2" fmla="*/ 221549 w 221549"/>
              <a:gd name="connsiteY2" fmla="*/ 2386734 h 2386734"/>
              <a:gd name="connsiteX3" fmla="*/ 0 w 221549"/>
              <a:gd name="connsiteY3" fmla="*/ 2386734 h 2386734"/>
              <a:gd name="connsiteX4" fmla="*/ 0 w 221549"/>
              <a:gd name="connsiteY4" fmla="*/ 2357716 h 2386734"/>
              <a:gd name="connsiteX5" fmla="*/ 201618 w 221549"/>
              <a:gd name="connsiteY5" fmla="*/ 2357716 h 2386734"/>
              <a:gd name="connsiteX6" fmla="*/ 201618 w 221549"/>
              <a:gd name="connsiteY6" fmla="*/ 30599 h 2386734"/>
              <a:gd name="connsiteX7" fmla="*/ 0 w 221549"/>
              <a:gd name="connsiteY7" fmla="*/ 30599 h 2386734"/>
              <a:gd name="connsiteX8" fmla="*/ 0 w 221549"/>
              <a:gd name="connsiteY8" fmla="*/ 0 h 2386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549" h="2386734">
                <a:moveTo>
                  <a:pt x="0" y="0"/>
                </a:moveTo>
                <a:lnTo>
                  <a:pt x="221549" y="0"/>
                </a:lnTo>
                <a:lnTo>
                  <a:pt x="221549" y="2386734"/>
                </a:lnTo>
                <a:lnTo>
                  <a:pt x="0" y="2386734"/>
                </a:lnTo>
                <a:lnTo>
                  <a:pt x="0" y="2357716"/>
                </a:lnTo>
                <a:lnTo>
                  <a:pt x="201618" y="2357716"/>
                </a:lnTo>
                <a:lnTo>
                  <a:pt x="201618" y="30599"/>
                </a:lnTo>
                <a:lnTo>
                  <a:pt x="0" y="30599"/>
                </a:lnTo>
                <a:lnTo>
                  <a:pt x="0" y="0"/>
                </a:lnTo>
                <a:close/>
              </a:path>
            </a:pathLst>
          </a:custGeom>
          <a:solidFill>
            <a:srgbClr val="A68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86D80252-D9F0-4EF9-9F1F-FF58495A2823}"/>
              </a:ext>
            </a:extLst>
          </p:cNvPr>
          <p:cNvGrpSpPr/>
          <p:nvPr/>
        </p:nvGrpSpPr>
        <p:grpSpPr>
          <a:xfrm>
            <a:off x="5412366" y="0"/>
            <a:ext cx="1367265" cy="1301461"/>
            <a:chOff x="5331279" y="1551998"/>
            <a:chExt cx="1451428" cy="1601352"/>
          </a:xfrm>
        </p:grpSpPr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2E54AF25-EC90-4904-A025-13D39C72AF41}"/>
                </a:ext>
              </a:extLst>
            </p:cNvPr>
            <p:cNvGrpSpPr/>
            <p:nvPr/>
          </p:nvGrpSpPr>
          <p:grpSpPr>
            <a:xfrm>
              <a:off x="5331279" y="1551998"/>
              <a:ext cx="1451428" cy="1601352"/>
              <a:chOff x="1959429" y="4325257"/>
              <a:chExt cx="1451428" cy="1601352"/>
            </a:xfrm>
          </p:grpSpPr>
          <p:sp>
            <p:nvSpPr>
              <p:cNvPr id="33" name="等腰三角形 32">
                <a:extLst>
                  <a:ext uri="{FF2B5EF4-FFF2-40B4-BE49-F238E27FC236}">
                    <a16:creationId xmlns:a16="http://schemas.microsoft.com/office/drawing/2014/main" id="{51E0C0D4-58C4-47CF-9867-10201DDFE7C6}"/>
                  </a:ext>
                </a:extLst>
              </p:cNvPr>
              <p:cNvSpPr/>
              <p:nvPr/>
            </p:nvSpPr>
            <p:spPr>
              <a:xfrm>
                <a:off x="1959429" y="4325257"/>
                <a:ext cx="1451428" cy="799659"/>
              </a:xfrm>
              <a:prstGeom prst="triangle">
                <a:avLst/>
              </a:prstGeom>
              <a:solidFill>
                <a:srgbClr val="2C49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等腰三角形 33">
                <a:extLst>
                  <a:ext uri="{FF2B5EF4-FFF2-40B4-BE49-F238E27FC236}">
                    <a16:creationId xmlns:a16="http://schemas.microsoft.com/office/drawing/2014/main" id="{9B6D42CF-3D40-4A14-AF6C-15719FD3E8E5}"/>
                  </a:ext>
                </a:extLst>
              </p:cNvPr>
              <p:cNvSpPr/>
              <p:nvPr/>
            </p:nvSpPr>
            <p:spPr>
              <a:xfrm flipV="1">
                <a:off x="1959429" y="5126950"/>
                <a:ext cx="1451428" cy="799659"/>
              </a:xfrm>
              <a:prstGeom prst="triangle">
                <a:avLst/>
              </a:prstGeom>
              <a:solidFill>
                <a:srgbClr val="A681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252FC9DC-10B2-4417-99E2-D47F9D9561C1}"/>
                </a:ext>
              </a:extLst>
            </p:cNvPr>
            <p:cNvSpPr txBox="1"/>
            <p:nvPr/>
          </p:nvSpPr>
          <p:spPr>
            <a:xfrm>
              <a:off x="5754666" y="1756892"/>
              <a:ext cx="627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600">
                  <a:solidFill>
                    <a:srgbClr val="2C49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3E7C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04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3E7C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3EAC01E0-0DF6-42BC-B599-F787C44266F9}"/>
                </a:ext>
              </a:extLst>
            </p:cNvPr>
            <p:cNvSpPr txBox="1"/>
            <p:nvPr/>
          </p:nvSpPr>
          <p:spPr>
            <a:xfrm>
              <a:off x="5565511" y="2387274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E3E7C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3E7C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成果总结</a:t>
              </a: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C8D87306-EE49-49E5-9843-F488B81D22E3}"/>
              </a:ext>
            </a:extLst>
          </p:cNvPr>
          <p:cNvSpPr txBox="1"/>
          <p:nvPr/>
        </p:nvSpPr>
        <p:spPr>
          <a:xfrm>
            <a:off x="452861" y="1060178"/>
            <a:ext cx="1554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C4947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总结：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DA6885A-FBE4-47F9-B96D-A497CC836489}"/>
              </a:ext>
            </a:extLst>
          </p:cNvPr>
          <p:cNvSpPr txBox="1"/>
          <p:nvPr/>
        </p:nvSpPr>
        <p:spPr>
          <a:xfrm>
            <a:off x="1080655" y="2601884"/>
            <a:ext cx="709906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问题和解决：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不足的地方：显示屏无法显示中文，所以听歌时无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法达到能有中文歌名显示的功能</a:t>
            </a:r>
            <a:b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彩灯不能一直重复否则会陷入死循环</a:t>
            </a:r>
            <a:b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由于零件太多，导致体积过大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展望：</a:t>
            </a:r>
            <a:b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499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3069"/>
          <a:stretch/>
        </p:blipFill>
        <p:spPr>
          <a:xfrm>
            <a:off x="0" y="0"/>
            <a:ext cx="12192000" cy="390434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731795" y="2902857"/>
            <a:ext cx="47284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dirty="0">
                <a:solidFill>
                  <a:srgbClr val="2C49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6600" dirty="0">
              <a:solidFill>
                <a:srgbClr val="2C494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034003" y="4003530"/>
            <a:ext cx="2347220" cy="2558908"/>
            <a:chOff x="1229469" y="4344307"/>
            <a:chExt cx="1467013" cy="1599318"/>
          </a:xfrm>
        </p:grpSpPr>
        <p:grpSp>
          <p:nvGrpSpPr>
            <p:cNvPr id="10" name="组合 9"/>
            <p:cNvGrpSpPr/>
            <p:nvPr/>
          </p:nvGrpSpPr>
          <p:grpSpPr>
            <a:xfrm>
              <a:off x="1229469" y="4344307"/>
              <a:ext cx="1467013" cy="1599318"/>
              <a:chOff x="1943844" y="4325257"/>
              <a:chExt cx="1467013" cy="1599318"/>
            </a:xfrm>
          </p:grpSpPr>
          <p:sp>
            <p:nvSpPr>
              <p:cNvPr id="7" name="等腰三角形 6"/>
              <p:cNvSpPr/>
              <p:nvPr/>
            </p:nvSpPr>
            <p:spPr>
              <a:xfrm>
                <a:off x="1959429" y="4325257"/>
                <a:ext cx="1451428" cy="799659"/>
              </a:xfrm>
              <a:prstGeom prst="triangle">
                <a:avLst/>
              </a:prstGeom>
              <a:solidFill>
                <a:srgbClr val="2C49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等腰三角形 7"/>
              <p:cNvSpPr/>
              <p:nvPr/>
            </p:nvSpPr>
            <p:spPr>
              <a:xfrm flipV="1">
                <a:off x="1943844" y="5124916"/>
                <a:ext cx="1451428" cy="799659"/>
              </a:xfrm>
              <a:prstGeom prst="triangle">
                <a:avLst/>
              </a:prstGeom>
              <a:solidFill>
                <a:srgbClr val="A681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" name="文本框 8"/>
            <p:cNvSpPr txBox="1"/>
            <p:nvPr/>
          </p:nvSpPr>
          <p:spPr>
            <a:xfrm>
              <a:off x="1668441" y="4549201"/>
              <a:ext cx="590306" cy="519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600">
                  <a:solidFill>
                    <a:srgbClr val="2C49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4800" b="1" dirty="0">
                  <a:solidFill>
                    <a:srgbClr val="E3E7C6"/>
                  </a:solidFill>
                </a:rPr>
                <a:t>01</a:t>
              </a:r>
              <a:endParaRPr lang="zh-CN" altLang="en-US" sz="4800" b="1" dirty="0">
                <a:solidFill>
                  <a:srgbClr val="E3E7C6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479286" y="5179583"/>
              <a:ext cx="1013098" cy="327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E3E7C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chemeClr val="tx1"/>
                  </a:solidFill>
                </a:rPr>
                <a:t>组员分工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722173" y="4012482"/>
            <a:ext cx="2330306" cy="2549957"/>
            <a:chOff x="3931104" y="4344307"/>
            <a:chExt cx="1456441" cy="1593723"/>
          </a:xfrm>
        </p:grpSpPr>
        <p:grpSp>
          <p:nvGrpSpPr>
            <p:cNvPr id="12" name="组合 11"/>
            <p:cNvGrpSpPr/>
            <p:nvPr/>
          </p:nvGrpSpPr>
          <p:grpSpPr>
            <a:xfrm>
              <a:off x="3931104" y="4344307"/>
              <a:ext cx="1456441" cy="1593723"/>
              <a:chOff x="1959429" y="4325257"/>
              <a:chExt cx="1456441" cy="1593723"/>
            </a:xfrm>
          </p:grpSpPr>
          <p:sp>
            <p:nvSpPr>
              <p:cNvPr id="13" name="等腰三角形 12"/>
              <p:cNvSpPr/>
              <p:nvPr/>
            </p:nvSpPr>
            <p:spPr>
              <a:xfrm>
                <a:off x="1959429" y="4325257"/>
                <a:ext cx="1451428" cy="799659"/>
              </a:xfrm>
              <a:prstGeom prst="triangle">
                <a:avLst/>
              </a:prstGeom>
              <a:solidFill>
                <a:srgbClr val="2C49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等腰三角形 13"/>
              <p:cNvSpPr/>
              <p:nvPr/>
            </p:nvSpPr>
            <p:spPr>
              <a:xfrm flipV="1">
                <a:off x="1964442" y="5119321"/>
                <a:ext cx="1451428" cy="799659"/>
              </a:xfrm>
              <a:prstGeom prst="triangle">
                <a:avLst/>
              </a:prstGeom>
              <a:solidFill>
                <a:srgbClr val="A681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4354491" y="4549201"/>
              <a:ext cx="590306" cy="519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600">
                  <a:solidFill>
                    <a:srgbClr val="2C49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4800" b="1" dirty="0">
                  <a:solidFill>
                    <a:srgbClr val="E3E7C6"/>
                  </a:solidFill>
                </a:rPr>
                <a:t>02</a:t>
              </a:r>
              <a:endParaRPr lang="zh-CN" altLang="en-US" sz="4800" b="1" dirty="0">
                <a:solidFill>
                  <a:srgbClr val="E3E7C6"/>
                </a:solidFill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4150268" y="5191123"/>
              <a:ext cx="1013098" cy="327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E3E7C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chemeClr val="tx1"/>
                  </a:solidFill>
                </a:rPr>
                <a:t>创意来源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435275" y="4003529"/>
            <a:ext cx="2346394" cy="2558909"/>
            <a:chOff x="6617154" y="4344307"/>
            <a:chExt cx="1466496" cy="1599318"/>
          </a:xfrm>
        </p:grpSpPr>
        <p:grpSp>
          <p:nvGrpSpPr>
            <p:cNvPr id="17" name="组合 16"/>
            <p:cNvGrpSpPr/>
            <p:nvPr/>
          </p:nvGrpSpPr>
          <p:grpSpPr>
            <a:xfrm>
              <a:off x="6617154" y="4344307"/>
              <a:ext cx="1466496" cy="1599318"/>
              <a:chOff x="1959429" y="4325257"/>
              <a:chExt cx="1466496" cy="1599318"/>
            </a:xfrm>
          </p:grpSpPr>
          <p:sp>
            <p:nvSpPr>
              <p:cNvPr id="18" name="等腰三角形 17"/>
              <p:cNvSpPr/>
              <p:nvPr/>
            </p:nvSpPr>
            <p:spPr>
              <a:xfrm>
                <a:off x="1959429" y="4325257"/>
                <a:ext cx="1451428" cy="799659"/>
              </a:xfrm>
              <a:prstGeom prst="triangle">
                <a:avLst/>
              </a:prstGeom>
              <a:solidFill>
                <a:srgbClr val="2C49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等腰三角形 18"/>
              <p:cNvSpPr/>
              <p:nvPr/>
            </p:nvSpPr>
            <p:spPr>
              <a:xfrm flipV="1">
                <a:off x="1974497" y="5124916"/>
                <a:ext cx="1451428" cy="799659"/>
              </a:xfrm>
              <a:prstGeom prst="triangle">
                <a:avLst/>
              </a:prstGeom>
              <a:solidFill>
                <a:srgbClr val="A681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7040541" y="4549201"/>
              <a:ext cx="590306" cy="519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600">
                  <a:solidFill>
                    <a:srgbClr val="2C49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4800" b="1" dirty="0">
                  <a:solidFill>
                    <a:srgbClr val="E3E7C6"/>
                  </a:solidFill>
                </a:rPr>
                <a:t>03</a:t>
              </a:r>
              <a:endParaRPr lang="zh-CN" altLang="en-US" sz="4800" b="1" dirty="0">
                <a:solidFill>
                  <a:srgbClr val="E3E7C6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851386" y="5179583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E3E7C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chemeClr val="tx1"/>
                  </a:solidFill>
                </a:rPr>
                <a:t>制作过程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9106532" y="4010858"/>
            <a:ext cx="2322289" cy="2558909"/>
            <a:chOff x="9304109" y="4378907"/>
            <a:chExt cx="1451430" cy="1599317"/>
          </a:xfrm>
        </p:grpSpPr>
        <p:grpSp>
          <p:nvGrpSpPr>
            <p:cNvPr id="22" name="组合 21"/>
            <p:cNvGrpSpPr/>
            <p:nvPr/>
          </p:nvGrpSpPr>
          <p:grpSpPr>
            <a:xfrm>
              <a:off x="9304109" y="4378907"/>
              <a:ext cx="1451430" cy="1599317"/>
              <a:chOff x="1959427" y="4325257"/>
              <a:chExt cx="1451430" cy="1599317"/>
            </a:xfrm>
          </p:grpSpPr>
          <p:sp>
            <p:nvSpPr>
              <p:cNvPr id="23" name="等腰三角形 22"/>
              <p:cNvSpPr/>
              <p:nvPr/>
            </p:nvSpPr>
            <p:spPr>
              <a:xfrm>
                <a:off x="1959429" y="4325257"/>
                <a:ext cx="1451428" cy="799659"/>
              </a:xfrm>
              <a:prstGeom prst="triangle">
                <a:avLst/>
              </a:prstGeom>
              <a:solidFill>
                <a:srgbClr val="2C49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等腰三角形 23"/>
              <p:cNvSpPr/>
              <p:nvPr/>
            </p:nvSpPr>
            <p:spPr>
              <a:xfrm flipV="1">
                <a:off x="1959427" y="5124915"/>
                <a:ext cx="1451428" cy="799659"/>
              </a:xfrm>
              <a:prstGeom prst="triangle">
                <a:avLst/>
              </a:prstGeom>
              <a:solidFill>
                <a:srgbClr val="A681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25" name="文本框 24"/>
            <p:cNvSpPr txBox="1"/>
            <p:nvPr/>
          </p:nvSpPr>
          <p:spPr>
            <a:xfrm>
              <a:off x="9727498" y="4583801"/>
              <a:ext cx="590306" cy="519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600">
                  <a:solidFill>
                    <a:srgbClr val="2C49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4800" b="1" dirty="0">
                  <a:solidFill>
                    <a:srgbClr val="E3E7C6"/>
                  </a:solidFill>
                </a:rPr>
                <a:t>04</a:t>
              </a:r>
              <a:endParaRPr lang="zh-CN" altLang="en-US" sz="4800" b="1" dirty="0">
                <a:solidFill>
                  <a:srgbClr val="E3E7C6"/>
                </a:solidFill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9538343" y="5214183"/>
              <a:ext cx="1013098" cy="3270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E3E7C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chemeClr val="tx1"/>
                  </a:solidFill>
                </a:rPr>
                <a:t>小组总结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391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1877"/>
          <a:stretch/>
        </p:blipFill>
        <p:spPr>
          <a:xfrm>
            <a:off x="3276599" y="-1"/>
            <a:ext cx="5324083" cy="2352675"/>
          </a:xfrm>
          <a:prstGeom prst="rect">
            <a:avLst/>
          </a:prstGeom>
        </p:spPr>
      </p:pic>
      <p:sp>
        <p:nvSpPr>
          <p:cNvPr id="19" name="任意多边形: 形状 18"/>
          <p:cNvSpPr/>
          <p:nvPr/>
        </p:nvSpPr>
        <p:spPr>
          <a:xfrm rot="16200000">
            <a:off x="5805413" y="2471498"/>
            <a:ext cx="234232" cy="2386734"/>
          </a:xfrm>
          <a:custGeom>
            <a:avLst/>
            <a:gdLst>
              <a:gd name="connsiteX0" fmla="*/ 0 w 234232"/>
              <a:gd name="connsiteY0" fmla="*/ 0 h 2386734"/>
              <a:gd name="connsiteX1" fmla="*/ 234232 w 234232"/>
              <a:gd name="connsiteY1" fmla="*/ 0 h 2386734"/>
              <a:gd name="connsiteX2" fmla="*/ 234232 w 234232"/>
              <a:gd name="connsiteY2" fmla="*/ 30599 h 2386734"/>
              <a:gd name="connsiteX3" fmla="*/ 19931 w 234232"/>
              <a:gd name="connsiteY3" fmla="*/ 30599 h 2386734"/>
              <a:gd name="connsiteX4" fmla="*/ 19931 w 234232"/>
              <a:gd name="connsiteY4" fmla="*/ 2357716 h 2386734"/>
              <a:gd name="connsiteX5" fmla="*/ 234232 w 234232"/>
              <a:gd name="connsiteY5" fmla="*/ 2357716 h 2386734"/>
              <a:gd name="connsiteX6" fmla="*/ 234232 w 234232"/>
              <a:gd name="connsiteY6" fmla="*/ 2386734 h 2386734"/>
              <a:gd name="connsiteX7" fmla="*/ 0 w 234232"/>
              <a:gd name="connsiteY7" fmla="*/ 2386734 h 2386734"/>
              <a:gd name="connsiteX8" fmla="*/ 0 w 234232"/>
              <a:gd name="connsiteY8" fmla="*/ 0 h 2386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232" h="2386734">
                <a:moveTo>
                  <a:pt x="0" y="0"/>
                </a:moveTo>
                <a:lnTo>
                  <a:pt x="234232" y="0"/>
                </a:lnTo>
                <a:lnTo>
                  <a:pt x="234232" y="30599"/>
                </a:lnTo>
                <a:lnTo>
                  <a:pt x="19931" y="30599"/>
                </a:lnTo>
                <a:lnTo>
                  <a:pt x="19931" y="2357716"/>
                </a:lnTo>
                <a:lnTo>
                  <a:pt x="234232" y="2357716"/>
                </a:lnTo>
                <a:lnTo>
                  <a:pt x="234232" y="2386734"/>
                </a:lnTo>
                <a:lnTo>
                  <a:pt x="0" y="2386734"/>
                </a:lnTo>
                <a:lnTo>
                  <a:pt x="0" y="0"/>
                </a:lnTo>
                <a:close/>
              </a:path>
            </a:pathLst>
          </a:custGeom>
          <a:solidFill>
            <a:srgbClr val="A68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任意多边形: 形状 17"/>
          <p:cNvSpPr/>
          <p:nvPr/>
        </p:nvSpPr>
        <p:spPr>
          <a:xfrm rot="16200000">
            <a:off x="5811755" y="1828031"/>
            <a:ext cx="221549" cy="2386734"/>
          </a:xfrm>
          <a:custGeom>
            <a:avLst/>
            <a:gdLst>
              <a:gd name="connsiteX0" fmla="*/ 0 w 221549"/>
              <a:gd name="connsiteY0" fmla="*/ 0 h 2386734"/>
              <a:gd name="connsiteX1" fmla="*/ 221549 w 221549"/>
              <a:gd name="connsiteY1" fmla="*/ 0 h 2386734"/>
              <a:gd name="connsiteX2" fmla="*/ 221549 w 221549"/>
              <a:gd name="connsiteY2" fmla="*/ 2386734 h 2386734"/>
              <a:gd name="connsiteX3" fmla="*/ 0 w 221549"/>
              <a:gd name="connsiteY3" fmla="*/ 2386734 h 2386734"/>
              <a:gd name="connsiteX4" fmla="*/ 0 w 221549"/>
              <a:gd name="connsiteY4" fmla="*/ 2357716 h 2386734"/>
              <a:gd name="connsiteX5" fmla="*/ 201618 w 221549"/>
              <a:gd name="connsiteY5" fmla="*/ 2357716 h 2386734"/>
              <a:gd name="connsiteX6" fmla="*/ 201618 w 221549"/>
              <a:gd name="connsiteY6" fmla="*/ 30599 h 2386734"/>
              <a:gd name="connsiteX7" fmla="*/ 0 w 221549"/>
              <a:gd name="connsiteY7" fmla="*/ 30599 h 2386734"/>
              <a:gd name="connsiteX8" fmla="*/ 0 w 221549"/>
              <a:gd name="connsiteY8" fmla="*/ 0 h 2386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549" h="2386734">
                <a:moveTo>
                  <a:pt x="0" y="0"/>
                </a:moveTo>
                <a:lnTo>
                  <a:pt x="221549" y="0"/>
                </a:lnTo>
                <a:lnTo>
                  <a:pt x="221549" y="2386734"/>
                </a:lnTo>
                <a:lnTo>
                  <a:pt x="0" y="2386734"/>
                </a:lnTo>
                <a:lnTo>
                  <a:pt x="0" y="2357716"/>
                </a:lnTo>
                <a:lnTo>
                  <a:pt x="201618" y="2357716"/>
                </a:lnTo>
                <a:lnTo>
                  <a:pt x="201618" y="30599"/>
                </a:lnTo>
                <a:lnTo>
                  <a:pt x="0" y="30599"/>
                </a:lnTo>
                <a:lnTo>
                  <a:pt x="0" y="0"/>
                </a:lnTo>
                <a:close/>
              </a:path>
            </a:pathLst>
          </a:custGeom>
          <a:solidFill>
            <a:srgbClr val="A68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34117" y="3016795"/>
            <a:ext cx="1976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C4947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THANKS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2C4947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08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1877"/>
          <a:stretch/>
        </p:blipFill>
        <p:spPr>
          <a:xfrm>
            <a:off x="3276599" y="-1"/>
            <a:ext cx="5324083" cy="235267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5331279" y="1551998"/>
            <a:ext cx="1451428" cy="1601352"/>
            <a:chOff x="5331279" y="1551998"/>
            <a:chExt cx="1451428" cy="1601352"/>
          </a:xfrm>
        </p:grpSpPr>
        <p:grpSp>
          <p:nvGrpSpPr>
            <p:cNvPr id="5" name="组合 4"/>
            <p:cNvGrpSpPr/>
            <p:nvPr/>
          </p:nvGrpSpPr>
          <p:grpSpPr>
            <a:xfrm>
              <a:off x="5331279" y="1551998"/>
              <a:ext cx="1451428" cy="1601352"/>
              <a:chOff x="1959429" y="4325257"/>
              <a:chExt cx="1451428" cy="1601352"/>
            </a:xfrm>
          </p:grpSpPr>
          <p:sp>
            <p:nvSpPr>
              <p:cNvPr id="6" name="等腰三角形 5"/>
              <p:cNvSpPr/>
              <p:nvPr/>
            </p:nvSpPr>
            <p:spPr>
              <a:xfrm>
                <a:off x="1959429" y="4325257"/>
                <a:ext cx="1451428" cy="799659"/>
              </a:xfrm>
              <a:prstGeom prst="triangle">
                <a:avLst/>
              </a:prstGeom>
              <a:solidFill>
                <a:srgbClr val="2C49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等腰三角形 6"/>
              <p:cNvSpPr/>
              <p:nvPr/>
            </p:nvSpPr>
            <p:spPr>
              <a:xfrm flipV="1">
                <a:off x="1959429" y="5126950"/>
                <a:ext cx="1451428" cy="799659"/>
              </a:xfrm>
              <a:prstGeom prst="triangle">
                <a:avLst/>
              </a:prstGeom>
              <a:solidFill>
                <a:srgbClr val="A681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5754666" y="1756892"/>
              <a:ext cx="627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600">
                  <a:solidFill>
                    <a:srgbClr val="2C49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3E7C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01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3E7C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565511" y="2387274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E3E7C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3E7C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组员分工</a:t>
              </a:r>
            </a:p>
          </p:txBody>
        </p:sp>
      </p:grpSp>
      <p:sp>
        <p:nvSpPr>
          <p:cNvPr id="19" name="任意多边形: 形状 18"/>
          <p:cNvSpPr/>
          <p:nvPr/>
        </p:nvSpPr>
        <p:spPr>
          <a:xfrm>
            <a:off x="3276599" y="3313626"/>
            <a:ext cx="234232" cy="2386734"/>
          </a:xfrm>
          <a:custGeom>
            <a:avLst/>
            <a:gdLst>
              <a:gd name="connsiteX0" fmla="*/ 0 w 234232"/>
              <a:gd name="connsiteY0" fmla="*/ 0 h 2386734"/>
              <a:gd name="connsiteX1" fmla="*/ 234232 w 234232"/>
              <a:gd name="connsiteY1" fmla="*/ 0 h 2386734"/>
              <a:gd name="connsiteX2" fmla="*/ 234232 w 234232"/>
              <a:gd name="connsiteY2" fmla="*/ 30599 h 2386734"/>
              <a:gd name="connsiteX3" fmla="*/ 19931 w 234232"/>
              <a:gd name="connsiteY3" fmla="*/ 30599 h 2386734"/>
              <a:gd name="connsiteX4" fmla="*/ 19931 w 234232"/>
              <a:gd name="connsiteY4" fmla="*/ 2357716 h 2386734"/>
              <a:gd name="connsiteX5" fmla="*/ 234232 w 234232"/>
              <a:gd name="connsiteY5" fmla="*/ 2357716 h 2386734"/>
              <a:gd name="connsiteX6" fmla="*/ 234232 w 234232"/>
              <a:gd name="connsiteY6" fmla="*/ 2386734 h 2386734"/>
              <a:gd name="connsiteX7" fmla="*/ 0 w 234232"/>
              <a:gd name="connsiteY7" fmla="*/ 2386734 h 2386734"/>
              <a:gd name="connsiteX8" fmla="*/ 0 w 234232"/>
              <a:gd name="connsiteY8" fmla="*/ 0 h 2386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232" h="2386734">
                <a:moveTo>
                  <a:pt x="0" y="0"/>
                </a:moveTo>
                <a:lnTo>
                  <a:pt x="234232" y="0"/>
                </a:lnTo>
                <a:lnTo>
                  <a:pt x="234232" y="30599"/>
                </a:lnTo>
                <a:lnTo>
                  <a:pt x="19931" y="30599"/>
                </a:lnTo>
                <a:lnTo>
                  <a:pt x="19931" y="2357716"/>
                </a:lnTo>
                <a:lnTo>
                  <a:pt x="234232" y="2357716"/>
                </a:lnTo>
                <a:lnTo>
                  <a:pt x="234232" y="2386734"/>
                </a:lnTo>
                <a:lnTo>
                  <a:pt x="0" y="2386734"/>
                </a:lnTo>
                <a:lnTo>
                  <a:pt x="0" y="0"/>
                </a:lnTo>
                <a:close/>
              </a:path>
            </a:pathLst>
          </a:custGeom>
          <a:solidFill>
            <a:srgbClr val="A68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任意多边形: 形状 17"/>
          <p:cNvSpPr/>
          <p:nvPr/>
        </p:nvSpPr>
        <p:spPr>
          <a:xfrm>
            <a:off x="8379133" y="3313626"/>
            <a:ext cx="221549" cy="2386734"/>
          </a:xfrm>
          <a:custGeom>
            <a:avLst/>
            <a:gdLst>
              <a:gd name="connsiteX0" fmla="*/ 0 w 221549"/>
              <a:gd name="connsiteY0" fmla="*/ 0 h 2386734"/>
              <a:gd name="connsiteX1" fmla="*/ 221549 w 221549"/>
              <a:gd name="connsiteY1" fmla="*/ 0 h 2386734"/>
              <a:gd name="connsiteX2" fmla="*/ 221549 w 221549"/>
              <a:gd name="connsiteY2" fmla="*/ 2386734 h 2386734"/>
              <a:gd name="connsiteX3" fmla="*/ 0 w 221549"/>
              <a:gd name="connsiteY3" fmla="*/ 2386734 h 2386734"/>
              <a:gd name="connsiteX4" fmla="*/ 0 w 221549"/>
              <a:gd name="connsiteY4" fmla="*/ 2357716 h 2386734"/>
              <a:gd name="connsiteX5" fmla="*/ 201618 w 221549"/>
              <a:gd name="connsiteY5" fmla="*/ 2357716 h 2386734"/>
              <a:gd name="connsiteX6" fmla="*/ 201618 w 221549"/>
              <a:gd name="connsiteY6" fmla="*/ 30599 h 2386734"/>
              <a:gd name="connsiteX7" fmla="*/ 0 w 221549"/>
              <a:gd name="connsiteY7" fmla="*/ 30599 h 2386734"/>
              <a:gd name="connsiteX8" fmla="*/ 0 w 221549"/>
              <a:gd name="connsiteY8" fmla="*/ 0 h 2386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549" h="2386734">
                <a:moveTo>
                  <a:pt x="0" y="0"/>
                </a:moveTo>
                <a:lnTo>
                  <a:pt x="221549" y="0"/>
                </a:lnTo>
                <a:lnTo>
                  <a:pt x="221549" y="2386734"/>
                </a:lnTo>
                <a:lnTo>
                  <a:pt x="0" y="2386734"/>
                </a:lnTo>
                <a:lnTo>
                  <a:pt x="0" y="2357716"/>
                </a:lnTo>
                <a:lnTo>
                  <a:pt x="201618" y="2357716"/>
                </a:lnTo>
                <a:lnTo>
                  <a:pt x="201618" y="30599"/>
                </a:lnTo>
                <a:lnTo>
                  <a:pt x="0" y="30599"/>
                </a:lnTo>
                <a:lnTo>
                  <a:pt x="0" y="0"/>
                </a:lnTo>
                <a:close/>
              </a:path>
            </a:pathLst>
          </a:custGeom>
          <a:solidFill>
            <a:srgbClr val="A68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876826" y="3559768"/>
            <a:ext cx="43603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2C49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组员分工</a:t>
            </a:r>
          </a:p>
        </p:txBody>
      </p:sp>
    </p:spTree>
    <p:extLst>
      <p:ext uri="{BB962C8B-B14F-4D97-AF65-F5344CB8AC3E}">
        <p14:creationId xmlns:p14="http://schemas.microsoft.com/office/powerpoint/2010/main" val="335122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图表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447468"/>
              </p:ext>
            </p:extLst>
          </p:nvPr>
        </p:nvGraphicFramePr>
        <p:xfrm>
          <a:off x="7907200" y="1808853"/>
          <a:ext cx="2603500" cy="267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图表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6982560"/>
              </p:ext>
            </p:extLst>
          </p:nvPr>
        </p:nvGraphicFramePr>
        <p:xfrm>
          <a:off x="1157753" y="1809726"/>
          <a:ext cx="2603500" cy="267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图表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1695149"/>
              </p:ext>
            </p:extLst>
          </p:nvPr>
        </p:nvGraphicFramePr>
        <p:xfrm>
          <a:off x="4594087" y="1855917"/>
          <a:ext cx="2603500" cy="267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椭圆 11"/>
          <p:cNvSpPr/>
          <p:nvPr/>
        </p:nvSpPr>
        <p:spPr>
          <a:xfrm>
            <a:off x="1797358" y="2487299"/>
            <a:ext cx="1324289" cy="1324289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椭圆 12"/>
          <p:cNvSpPr/>
          <p:nvPr/>
        </p:nvSpPr>
        <p:spPr>
          <a:xfrm>
            <a:off x="5256232" y="2513582"/>
            <a:ext cx="1324289" cy="1324289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8546805" y="2533490"/>
            <a:ext cx="1324289" cy="1324289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4400857" y="4535352"/>
            <a:ext cx="36746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800" dirty="0">
                <a:solidFill>
                  <a:srgbClr val="2C49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组长：潘勇</a:t>
            </a:r>
          </a:p>
        </p:txBody>
      </p:sp>
      <p:sp>
        <p:nvSpPr>
          <p:cNvPr id="16" name="矩形 15"/>
          <p:cNvSpPr/>
          <p:nvPr/>
        </p:nvSpPr>
        <p:spPr>
          <a:xfrm>
            <a:off x="1710593" y="4581542"/>
            <a:ext cx="23602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800" dirty="0">
                <a:solidFill>
                  <a:srgbClr val="2C49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王新</a:t>
            </a:r>
          </a:p>
        </p:txBody>
      </p:sp>
      <p:sp>
        <p:nvSpPr>
          <p:cNvPr id="17" name="矩形 16"/>
          <p:cNvSpPr/>
          <p:nvPr/>
        </p:nvSpPr>
        <p:spPr>
          <a:xfrm>
            <a:off x="8405516" y="4581542"/>
            <a:ext cx="23602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800" dirty="0">
                <a:solidFill>
                  <a:srgbClr val="2C49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熊茂君</a:t>
            </a:r>
          </a:p>
        </p:txBody>
      </p:sp>
      <p:sp>
        <p:nvSpPr>
          <p:cNvPr id="28" name="AutoShape 2" descr="Trystram des feuilles">
            <a:extLst>
              <a:ext uri="{FF2B5EF4-FFF2-40B4-BE49-F238E27FC236}">
                <a16:creationId xmlns:a16="http://schemas.microsoft.com/office/drawing/2014/main" id="{E54BB429-52CC-483A-B444-6087748B7E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39E9966-B375-4E9D-9694-C30C97FD3FC2}"/>
              </a:ext>
            </a:extLst>
          </p:cNvPr>
          <p:cNvSpPr txBox="1"/>
          <p:nvPr/>
        </p:nvSpPr>
        <p:spPr>
          <a:xfrm>
            <a:off x="8287058" y="5397741"/>
            <a:ext cx="2088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/>
            </a:lvl1pPr>
          </a:lstStyle>
          <a:p>
            <a:r>
              <a:rPr lang="zh-CN" altLang="en-US" dirty="0"/>
              <a:t>蓝牙代码实现</a:t>
            </a:r>
            <a:endParaRPr lang="en-US" altLang="zh-CN" dirty="0"/>
          </a:p>
          <a:p>
            <a:r>
              <a:rPr lang="en-US" altLang="zh-CN" dirty="0"/>
              <a:t> PPT</a:t>
            </a:r>
            <a:r>
              <a:rPr lang="zh-CN" altLang="en-US" dirty="0"/>
              <a:t>制作 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AC49C03-DB55-4E59-81A0-3FA61125DF64}"/>
              </a:ext>
            </a:extLst>
          </p:cNvPr>
          <p:cNvSpPr txBox="1"/>
          <p:nvPr/>
        </p:nvSpPr>
        <p:spPr>
          <a:xfrm>
            <a:off x="1498599" y="5407572"/>
            <a:ext cx="2142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/>
            </a:lvl1pPr>
          </a:lstStyle>
          <a:p>
            <a:r>
              <a:rPr lang="zh-CN" altLang="en-US" dirty="0"/>
              <a:t>语音放歌模块代码实现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F30C3A4-F759-4595-9AD3-DC45FEDB9F28}"/>
              </a:ext>
            </a:extLst>
          </p:cNvPr>
          <p:cNvSpPr txBox="1"/>
          <p:nvPr/>
        </p:nvSpPr>
        <p:spPr>
          <a:xfrm>
            <a:off x="4400857" y="5407572"/>
            <a:ext cx="3126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声音、温度、湿度和光强模块代码实现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0F9EE1D-A4A3-4D1D-8DE9-7E2CCFAC41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1555" y="-44181"/>
            <a:ext cx="1684084" cy="185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5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  <p:bldGraphic spid="7" grpId="0">
        <p:bldAsOne/>
      </p:bldGraphic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1877"/>
          <a:stretch/>
        </p:blipFill>
        <p:spPr>
          <a:xfrm>
            <a:off x="3276599" y="-1"/>
            <a:ext cx="5324083" cy="235267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5331279" y="1551998"/>
            <a:ext cx="1451428" cy="1601352"/>
            <a:chOff x="5331279" y="1551998"/>
            <a:chExt cx="1451428" cy="1601352"/>
          </a:xfrm>
        </p:grpSpPr>
        <p:grpSp>
          <p:nvGrpSpPr>
            <p:cNvPr id="5" name="组合 4"/>
            <p:cNvGrpSpPr/>
            <p:nvPr/>
          </p:nvGrpSpPr>
          <p:grpSpPr>
            <a:xfrm>
              <a:off x="5331279" y="1551998"/>
              <a:ext cx="1451428" cy="1601352"/>
              <a:chOff x="1959429" y="4325257"/>
              <a:chExt cx="1451428" cy="1601352"/>
            </a:xfrm>
          </p:grpSpPr>
          <p:sp>
            <p:nvSpPr>
              <p:cNvPr id="6" name="等腰三角形 5"/>
              <p:cNvSpPr/>
              <p:nvPr/>
            </p:nvSpPr>
            <p:spPr>
              <a:xfrm>
                <a:off x="1959429" y="4325257"/>
                <a:ext cx="1451428" cy="799659"/>
              </a:xfrm>
              <a:prstGeom prst="triangle">
                <a:avLst/>
              </a:prstGeom>
              <a:solidFill>
                <a:srgbClr val="2C49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等腰三角形 6"/>
              <p:cNvSpPr/>
              <p:nvPr/>
            </p:nvSpPr>
            <p:spPr>
              <a:xfrm flipV="1">
                <a:off x="1959429" y="5126950"/>
                <a:ext cx="1451428" cy="799659"/>
              </a:xfrm>
              <a:prstGeom prst="triangle">
                <a:avLst/>
              </a:prstGeom>
              <a:solidFill>
                <a:srgbClr val="A681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5754666" y="1756892"/>
              <a:ext cx="627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600">
                  <a:solidFill>
                    <a:srgbClr val="2C49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3E7C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02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3E7C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565511" y="2387274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E3E7C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3E7C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创意来源</a:t>
              </a:r>
            </a:p>
          </p:txBody>
        </p:sp>
      </p:grpSp>
      <p:sp>
        <p:nvSpPr>
          <p:cNvPr id="19" name="任意多边形: 形状 18"/>
          <p:cNvSpPr/>
          <p:nvPr/>
        </p:nvSpPr>
        <p:spPr>
          <a:xfrm>
            <a:off x="3276599" y="3313626"/>
            <a:ext cx="234232" cy="2386734"/>
          </a:xfrm>
          <a:custGeom>
            <a:avLst/>
            <a:gdLst>
              <a:gd name="connsiteX0" fmla="*/ 0 w 234232"/>
              <a:gd name="connsiteY0" fmla="*/ 0 h 2386734"/>
              <a:gd name="connsiteX1" fmla="*/ 234232 w 234232"/>
              <a:gd name="connsiteY1" fmla="*/ 0 h 2386734"/>
              <a:gd name="connsiteX2" fmla="*/ 234232 w 234232"/>
              <a:gd name="connsiteY2" fmla="*/ 30599 h 2386734"/>
              <a:gd name="connsiteX3" fmla="*/ 19931 w 234232"/>
              <a:gd name="connsiteY3" fmla="*/ 30599 h 2386734"/>
              <a:gd name="connsiteX4" fmla="*/ 19931 w 234232"/>
              <a:gd name="connsiteY4" fmla="*/ 2357716 h 2386734"/>
              <a:gd name="connsiteX5" fmla="*/ 234232 w 234232"/>
              <a:gd name="connsiteY5" fmla="*/ 2357716 h 2386734"/>
              <a:gd name="connsiteX6" fmla="*/ 234232 w 234232"/>
              <a:gd name="connsiteY6" fmla="*/ 2386734 h 2386734"/>
              <a:gd name="connsiteX7" fmla="*/ 0 w 234232"/>
              <a:gd name="connsiteY7" fmla="*/ 2386734 h 2386734"/>
              <a:gd name="connsiteX8" fmla="*/ 0 w 234232"/>
              <a:gd name="connsiteY8" fmla="*/ 0 h 2386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232" h="2386734">
                <a:moveTo>
                  <a:pt x="0" y="0"/>
                </a:moveTo>
                <a:lnTo>
                  <a:pt x="234232" y="0"/>
                </a:lnTo>
                <a:lnTo>
                  <a:pt x="234232" y="30599"/>
                </a:lnTo>
                <a:lnTo>
                  <a:pt x="19931" y="30599"/>
                </a:lnTo>
                <a:lnTo>
                  <a:pt x="19931" y="2357716"/>
                </a:lnTo>
                <a:lnTo>
                  <a:pt x="234232" y="2357716"/>
                </a:lnTo>
                <a:lnTo>
                  <a:pt x="234232" y="2386734"/>
                </a:lnTo>
                <a:lnTo>
                  <a:pt x="0" y="2386734"/>
                </a:lnTo>
                <a:lnTo>
                  <a:pt x="0" y="0"/>
                </a:lnTo>
                <a:close/>
              </a:path>
            </a:pathLst>
          </a:custGeom>
          <a:solidFill>
            <a:srgbClr val="A68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任意多边形: 形状 17"/>
          <p:cNvSpPr/>
          <p:nvPr/>
        </p:nvSpPr>
        <p:spPr>
          <a:xfrm>
            <a:off x="8379133" y="3313626"/>
            <a:ext cx="221549" cy="2386734"/>
          </a:xfrm>
          <a:custGeom>
            <a:avLst/>
            <a:gdLst>
              <a:gd name="connsiteX0" fmla="*/ 0 w 221549"/>
              <a:gd name="connsiteY0" fmla="*/ 0 h 2386734"/>
              <a:gd name="connsiteX1" fmla="*/ 221549 w 221549"/>
              <a:gd name="connsiteY1" fmla="*/ 0 h 2386734"/>
              <a:gd name="connsiteX2" fmla="*/ 221549 w 221549"/>
              <a:gd name="connsiteY2" fmla="*/ 2386734 h 2386734"/>
              <a:gd name="connsiteX3" fmla="*/ 0 w 221549"/>
              <a:gd name="connsiteY3" fmla="*/ 2386734 h 2386734"/>
              <a:gd name="connsiteX4" fmla="*/ 0 w 221549"/>
              <a:gd name="connsiteY4" fmla="*/ 2357716 h 2386734"/>
              <a:gd name="connsiteX5" fmla="*/ 201618 w 221549"/>
              <a:gd name="connsiteY5" fmla="*/ 2357716 h 2386734"/>
              <a:gd name="connsiteX6" fmla="*/ 201618 w 221549"/>
              <a:gd name="connsiteY6" fmla="*/ 30599 h 2386734"/>
              <a:gd name="connsiteX7" fmla="*/ 0 w 221549"/>
              <a:gd name="connsiteY7" fmla="*/ 30599 h 2386734"/>
              <a:gd name="connsiteX8" fmla="*/ 0 w 221549"/>
              <a:gd name="connsiteY8" fmla="*/ 0 h 2386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549" h="2386734">
                <a:moveTo>
                  <a:pt x="0" y="0"/>
                </a:moveTo>
                <a:lnTo>
                  <a:pt x="221549" y="0"/>
                </a:lnTo>
                <a:lnTo>
                  <a:pt x="221549" y="2386734"/>
                </a:lnTo>
                <a:lnTo>
                  <a:pt x="0" y="2386734"/>
                </a:lnTo>
                <a:lnTo>
                  <a:pt x="0" y="2357716"/>
                </a:lnTo>
                <a:lnTo>
                  <a:pt x="201618" y="2357716"/>
                </a:lnTo>
                <a:lnTo>
                  <a:pt x="201618" y="30599"/>
                </a:lnTo>
                <a:lnTo>
                  <a:pt x="0" y="30599"/>
                </a:lnTo>
                <a:lnTo>
                  <a:pt x="0" y="0"/>
                </a:lnTo>
                <a:close/>
              </a:path>
            </a:pathLst>
          </a:custGeom>
          <a:solidFill>
            <a:srgbClr val="A68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876826" y="3559768"/>
            <a:ext cx="43603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2C49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创意来源</a:t>
            </a:r>
          </a:p>
        </p:txBody>
      </p:sp>
    </p:spTree>
    <p:extLst>
      <p:ext uri="{BB962C8B-B14F-4D97-AF65-F5344CB8AC3E}">
        <p14:creationId xmlns:p14="http://schemas.microsoft.com/office/powerpoint/2010/main" val="427652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119313" y="3645549"/>
            <a:ext cx="12072687" cy="3263220"/>
            <a:chOff x="119313" y="3645549"/>
            <a:chExt cx="12072687" cy="3263220"/>
          </a:xfrm>
        </p:grpSpPr>
        <p:grpSp>
          <p:nvGrpSpPr>
            <p:cNvPr id="2" name="组合 1"/>
            <p:cNvGrpSpPr/>
            <p:nvPr/>
          </p:nvGrpSpPr>
          <p:grpSpPr>
            <a:xfrm>
              <a:off x="119313" y="3645549"/>
              <a:ext cx="12072687" cy="3263220"/>
              <a:chOff x="119313" y="3871203"/>
              <a:chExt cx="12072687" cy="3263220"/>
            </a:xfrm>
          </p:grpSpPr>
          <p:sp>
            <p:nvSpPr>
              <p:cNvPr id="3" name="椭圆 2"/>
              <p:cNvSpPr/>
              <p:nvPr/>
            </p:nvSpPr>
            <p:spPr>
              <a:xfrm>
                <a:off x="1915174" y="4925845"/>
                <a:ext cx="577417" cy="577417"/>
              </a:xfrm>
              <a:prstGeom prst="ellipse">
                <a:avLst/>
              </a:prstGeom>
              <a:solidFill>
                <a:schemeClr val="bg1">
                  <a:alpha val="9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" name="椭圆 3"/>
              <p:cNvSpPr/>
              <p:nvPr/>
            </p:nvSpPr>
            <p:spPr>
              <a:xfrm>
                <a:off x="4052947" y="5503262"/>
                <a:ext cx="330200" cy="330200"/>
              </a:xfrm>
              <a:prstGeom prst="ellipse">
                <a:avLst/>
              </a:prstGeom>
              <a:solidFill>
                <a:schemeClr val="bg1">
                  <a:alpha val="9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1059113" y="4019760"/>
                <a:ext cx="248987" cy="248987"/>
              </a:xfrm>
              <a:prstGeom prst="ellipse">
                <a:avLst/>
              </a:prstGeom>
              <a:solidFill>
                <a:schemeClr val="bg1">
                  <a:alpha val="9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" name="椭圆 5"/>
              <p:cNvSpPr/>
              <p:nvPr/>
            </p:nvSpPr>
            <p:spPr>
              <a:xfrm>
                <a:off x="119313" y="6178760"/>
                <a:ext cx="325187" cy="325187"/>
              </a:xfrm>
              <a:prstGeom prst="ellipse">
                <a:avLst/>
              </a:prstGeom>
              <a:solidFill>
                <a:schemeClr val="bg1">
                  <a:alpha val="9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5276201" y="4144253"/>
                <a:ext cx="330200" cy="330200"/>
              </a:xfrm>
              <a:prstGeom prst="ellipse">
                <a:avLst/>
              </a:prstGeom>
              <a:solidFill>
                <a:schemeClr val="bg1">
                  <a:alpha val="9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6273800" y="6341353"/>
                <a:ext cx="742301" cy="742301"/>
              </a:xfrm>
              <a:prstGeom prst="ellipse">
                <a:avLst/>
              </a:prstGeom>
              <a:solidFill>
                <a:schemeClr val="bg1">
                  <a:alpha val="9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7899401" y="5363452"/>
                <a:ext cx="478547" cy="478547"/>
              </a:xfrm>
              <a:prstGeom prst="ellipse">
                <a:avLst/>
              </a:prstGeom>
              <a:solidFill>
                <a:schemeClr val="bg1">
                  <a:alpha val="9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9753601" y="3871203"/>
                <a:ext cx="546100" cy="546100"/>
              </a:xfrm>
              <a:prstGeom prst="ellipse">
                <a:avLst/>
              </a:prstGeom>
              <a:solidFill>
                <a:schemeClr val="bg1">
                  <a:alpha val="9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0146652" y="6258155"/>
                <a:ext cx="356248" cy="356248"/>
              </a:xfrm>
              <a:prstGeom prst="ellipse">
                <a:avLst/>
              </a:prstGeom>
              <a:solidFill>
                <a:schemeClr val="bg1">
                  <a:alpha val="9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11894202" y="5065655"/>
                <a:ext cx="297798" cy="297798"/>
              </a:xfrm>
              <a:prstGeom prst="ellipse">
                <a:avLst/>
              </a:prstGeom>
              <a:solidFill>
                <a:schemeClr val="bg1">
                  <a:alpha val="9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cxnSp>
            <p:nvCxnSpPr>
              <p:cNvPr id="13" name="直接连接符 12"/>
              <p:cNvCxnSpPr/>
              <p:nvPr/>
            </p:nvCxnSpPr>
            <p:spPr>
              <a:xfrm flipV="1">
                <a:off x="281906" y="4144253"/>
                <a:ext cx="901700" cy="2203997"/>
              </a:xfrm>
              <a:prstGeom prst="line">
                <a:avLst/>
              </a:prstGeom>
              <a:ln w="41275">
                <a:solidFill>
                  <a:schemeClr val="bg1">
                    <a:alpha val="59000"/>
                  </a:schemeClr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>
                <a:stCxn id="5" idx="5"/>
              </p:cNvCxnSpPr>
              <p:nvPr/>
            </p:nvCxnSpPr>
            <p:spPr>
              <a:xfrm>
                <a:off x="1271637" y="4232284"/>
                <a:ext cx="895789" cy="1013968"/>
              </a:xfrm>
              <a:prstGeom prst="line">
                <a:avLst/>
              </a:prstGeom>
              <a:ln w="41275">
                <a:solidFill>
                  <a:schemeClr val="bg1">
                    <a:alpha val="59000"/>
                  </a:schemeClr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>
                <a:off x="2222932" y="5244187"/>
                <a:ext cx="1995115" cy="423110"/>
              </a:xfrm>
              <a:prstGeom prst="line">
                <a:avLst/>
              </a:prstGeom>
              <a:ln w="41275">
                <a:solidFill>
                  <a:schemeClr val="bg1">
                    <a:alpha val="59000"/>
                  </a:schemeClr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flipV="1">
                <a:off x="4146158" y="4345981"/>
                <a:ext cx="1295143" cy="1323446"/>
              </a:xfrm>
              <a:prstGeom prst="line">
                <a:avLst/>
              </a:prstGeom>
              <a:ln w="41275">
                <a:solidFill>
                  <a:schemeClr val="bg1">
                    <a:alpha val="59000"/>
                  </a:schemeClr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flipV="1">
                <a:off x="259912" y="5244187"/>
                <a:ext cx="1907514" cy="1144914"/>
              </a:xfrm>
              <a:prstGeom prst="line">
                <a:avLst/>
              </a:prstGeom>
              <a:ln w="41275">
                <a:solidFill>
                  <a:schemeClr val="bg1">
                    <a:alpha val="59000"/>
                  </a:schemeClr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flipV="1">
                <a:off x="6617322" y="5602725"/>
                <a:ext cx="1521352" cy="1085502"/>
              </a:xfrm>
              <a:prstGeom prst="line">
                <a:avLst/>
              </a:prstGeom>
              <a:ln w="41275">
                <a:solidFill>
                  <a:schemeClr val="bg1">
                    <a:alpha val="59000"/>
                  </a:schemeClr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>
                <a:off x="5371035" y="4317690"/>
                <a:ext cx="2767489" cy="1285035"/>
              </a:xfrm>
              <a:prstGeom prst="line">
                <a:avLst/>
              </a:prstGeom>
              <a:ln w="41275">
                <a:solidFill>
                  <a:schemeClr val="bg1">
                    <a:alpha val="59000"/>
                  </a:schemeClr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>
                <a:off x="10128322" y="4153769"/>
                <a:ext cx="1908163" cy="1021500"/>
              </a:xfrm>
              <a:prstGeom prst="line">
                <a:avLst/>
              </a:prstGeom>
              <a:ln w="41275">
                <a:solidFill>
                  <a:schemeClr val="bg1">
                    <a:alpha val="59000"/>
                  </a:schemeClr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8118488" y="5570522"/>
                <a:ext cx="2206288" cy="818579"/>
              </a:xfrm>
              <a:prstGeom prst="line">
                <a:avLst/>
              </a:prstGeom>
              <a:ln w="41275">
                <a:solidFill>
                  <a:schemeClr val="bg1">
                    <a:alpha val="59000"/>
                  </a:schemeClr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flipV="1">
                <a:off x="8143144" y="4160617"/>
                <a:ext cx="1883507" cy="1409905"/>
              </a:xfrm>
              <a:prstGeom prst="line">
                <a:avLst/>
              </a:prstGeom>
              <a:ln w="41275">
                <a:solidFill>
                  <a:schemeClr val="bg1">
                    <a:alpha val="59000"/>
                  </a:schemeClr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>
                <a:endCxn id="12" idx="3"/>
              </p:cNvCxnSpPr>
              <p:nvPr/>
            </p:nvCxnSpPr>
            <p:spPr>
              <a:xfrm flipV="1">
                <a:off x="10300352" y="5319841"/>
                <a:ext cx="1637462" cy="1126949"/>
              </a:xfrm>
              <a:prstGeom prst="line">
                <a:avLst/>
              </a:prstGeom>
              <a:ln w="41275">
                <a:solidFill>
                  <a:schemeClr val="bg1">
                    <a:alpha val="59000"/>
                  </a:schemeClr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>
                <a:cxnSpLocks/>
              </p:cNvCxnSpPr>
              <p:nvPr/>
            </p:nvCxnSpPr>
            <p:spPr>
              <a:xfrm>
                <a:off x="10292397" y="6460780"/>
                <a:ext cx="965607" cy="673643"/>
              </a:xfrm>
              <a:prstGeom prst="line">
                <a:avLst/>
              </a:prstGeom>
              <a:ln w="41275">
                <a:solidFill>
                  <a:schemeClr val="bg1">
                    <a:alpha val="59000"/>
                  </a:schemeClr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/>
            </p:nvCxnSpPr>
            <p:spPr>
              <a:xfrm flipH="1">
                <a:off x="6754779" y="6485152"/>
                <a:ext cx="3569997" cy="297968"/>
              </a:xfrm>
              <a:prstGeom prst="line">
                <a:avLst/>
              </a:prstGeom>
              <a:ln w="41275">
                <a:solidFill>
                  <a:schemeClr val="bg1">
                    <a:alpha val="59000"/>
                  </a:schemeClr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 flipH="1">
                <a:off x="269631" y="5711956"/>
                <a:ext cx="3948416" cy="677145"/>
              </a:xfrm>
              <a:prstGeom prst="line">
                <a:avLst/>
              </a:prstGeom>
              <a:ln w="41275">
                <a:solidFill>
                  <a:schemeClr val="bg1">
                    <a:alpha val="59000"/>
                  </a:schemeClr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4190745" y="5711956"/>
                <a:ext cx="2485402" cy="1071164"/>
              </a:xfrm>
              <a:prstGeom prst="line">
                <a:avLst/>
              </a:prstGeom>
              <a:ln w="41275">
                <a:solidFill>
                  <a:schemeClr val="bg1">
                    <a:alpha val="59000"/>
                  </a:schemeClr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 flipH="1" flipV="1">
                <a:off x="5371035" y="4321711"/>
                <a:ext cx="1246287" cy="2443558"/>
              </a:xfrm>
              <a:prstGeom prst="line">
                <a:avLst/>
              </a:prstGeom>
              <a:ln w="41275">
                <a:solidFill>
                  <a:schemeClr val="bg1">
                    <a:alpha val="59000"/>
                  </a:schemeClr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 flipH="1" flipV="1">
                <a:off x="10046167" y="4133838"/>
                <a:ext cx="283229" cy="2255263"/>
              </a:xfrm>
              <a:prstGeom prst="line">
                <a:avLst/>
              </a:prstGeom>
              <a:ln w="41275">
                <a:solidFill>
                  <a:schemeClr val="bg1">
                    <a:alpha val="59000"/>
                  </a:schemeClr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30" name="Freeform 411"/>
            <p:cNvSpPr>
              <a:spLocks noEditPoints="1"/>
            </p:cNvSpPr>
            <p:nvPr/>
          </p:nvSpPr>
          <p:spPr bwMode="auto">
            <a:xfrm>
              <a:off x="1998983" y="4852887"/>
              <a:ext cx="375918" cy="334602"/>
            </a:xfrm>
            <a:custGeom>
              <a:avLst/>
              <a:gdLst>
                <a:gd name="T0" fmla="*/ 100 w 101"/>
                <a:gd name="T1" fmla="*/ 5 h 74"/>
                <a:gd name="T2" fmla="*/ 91 w 101"/>
                <a:gd name="T3" fmla="*/ 0 h 74"/>
                <a:gd name="T4" fmla="*/ 79 w 101"/>
                <a:gd name="T5" fmla="*/ 2 h 74"/>
                <a:gd name="T6" fmla="*/ 63 w 101"/>
                <a:gd name="T7" fmla="*/ 10 h 74"/>
                <a:gd name="T8" fmla="*/ 29 w 101"/>
                <a:gd name="T9" fmla="*/ 5 h 74"/>
                <a:gd name="T10" fmla="*/ 19 w 101"/>
                <a:gd name="T11" fmla="*/ 10 h 74"/>
                <a:gd name="T12" fmla="*/ 41 w 101"/>
                <a:gd name="T13" fmla="*/ 20 h 74"/>
                <a:gd name="T14" fmla="*/ 27 w 101"/>
                <a:gd name="T15" fmla="*/ 27 h 74"/>
                <a:gd name="T16" fmla="*/ 10 w 101"/>
                <a:gd name="T17" fmla="*/ 19 h 74"/>
                <a:gd name="T18" fmla="*/ 8 w 101"/>
                <a:gd name="T19" fmla="*/ 19 h 74"/>
                <a:gd name="T20" fmla="*/ 2 w 101"/>
                <a:gd name="T21" fmla="*/ 22 h 74"/>
                <a:gd name="T22" fmla="*/ 0 w 101"/>
                <a:gd name="T23" fmla="*/ 23 h 74"/>
                <a:gd name="T24" fmla="*/ 1 w 101"/>
                <a:gd name="T25" fmla="*/ 25 h 74"/>
                <a:gd name="T26" fmla="*/ 19 w 101"/>
                <a:gd name="T27" fmla="*/ 46 h 74"/>
                <a:gd name="T28" fmla="*/ 19 w 101"/>
                <a:gd name="T29" fmla="*/ 46 h 74"/>
                <a:gd name="T30" fmla="*/ 32 w 101"/>
                <a:gd name="T31" fmla="*/ 48 h 74"/>
                <a:gd name="T32" fmla="*/ 50 w 101"/>
                <a:gd name="T33" fmla="*/ 40 h 74"/>
                <a:gd name="T34" fmla="*/ 48 w 101"/>
                <a:gd name="T35" fmla="*/ 71 h 74"/>
                <a:gd name="T36" fmla="*/ 49 w 101"/>
                <a:gd name="T37" fmla="*/ 73 h 74"/>
                <a:gd name="T38" fmla="*/ 50 w 101"/>
                <a:gd name="T39" fmla="*/ 74 h 74"/>
                <a:gd name="T40" fmla="*/ 51 w 101"/>
                <a:gd name="T41" fmla="*/ 73 h 74"/>
                <a:gd name="T42" fmla="*/ 59 w 101"/>
                <a:gd name="T43" fmla="*/ 70 h 74"/>
                <a:gd name="T44" fmla="*/ 61 w 101"/>
                <a:gd name="T45" fmla="*/ 68 h 74"/>
                <a:gd name="T46" fmla="*/ 74 w 101"/>
                <a:gd name="T47" fmla="*/ 29 h 74"/>
                <a:gd name="T48" fmla="*/ 89 w 101"/>
                <a:gd name="T49" fmla="*/ 22 h 74"/>
                <a:gd name="T50" fmla="*/ 97 w 101"/>
                <a:gd name="T51" fmla="*/ 15 h 74"/>
                <a:gd name="T52" fmla="*/ 100 w 101"/>
                <a:gd name="T53" fmla="*/ 5 h 74"/>
                <a:gd name="T54" fmla="*/ 24 w 101"/>
                <a:gd name="T55" fmla="*/ 10 h 74"/>
                <a:gd name="T56" fmla="*/ 30 w 101"/>
                <a:gd name="T57" fmla="*/ 7 h 74"/>
                <a:gd name="T58" fmla="*/ 59 w 101"/>
                <a:gd name="T59" fmla="*/ 12 h 74"/>
                <a:gd name="T60" fmla="*/ 44 w 101"/>
                <a:gd name="T61" fmla="*/ 19 h 74"/>
                <a:gd name="T62" fmla="*/ 24 w 101"/>
                <a:gd name="T63" fmla="*/ 10 h 74"/>
                <a:gd name="T64" fmla="*/ 94 w 101"/>
                <a:gd name="T65" fmla="*/ 12 h 74"/>
                <a:gd name="T66" fmla="*/ 87 w 101"/>
                <a:gd name="T67" fmla="*/ 18 h 74"/>
                <a:gd name="T68" fmla="*/ 71 w 101"/>
                <a:gd name="T69" fmla="*/ 25 h 74"/>
                <a:gd name="T70" fmla="*/ 70 w 101"/>
                <a:gd name="T71" fmla="*/ 26 h 74"/>
                <a:gd name="T72" fmla="*/ 56 w 101"/>
                <a:gd name="T73" fmla="*/ 66 h 74"/>
                <a:gd name="T74" fmla="*/ 53 w 101"/>
                <a:gd name="T75" fmla="*/ 67 h 74"/>
                <a:gd name="T76" fmla="*/ 54 w 101"/>
                <a:gd name="T77" fmla="*/ 36 h 74"/>
                <a:gd name="T78" fmla="*/ 53 w 101"/>
                <a:gd name="T79" fmla="*/ 34 h 74"/>
                <a:gd name="T80" fmla="*/ 52 w 101"/>
                <a:gd name="T81" fmla="*/ 34 h 74"/>
                <a:gd name="T82" fmla="*/ 51 w 101"/>
                <a:gd name="T83" fmla="*/ 34 h 74"/>
                <a:gd name="T84" fmla="*/ 30 w 101"/>
                <a:gd name="T85" fmla="*/ 44 h 74"/>
                <a:gd name="T86" fmla="*/ 22 w 101"/>
                <a:gd name="T87" fmla="*/ 43 h 74"/>
                <a:gd name="T88" fmla="*/ 22 w 101"/>
                <a:gd name="T89" fmla="*/ 43 h 74"/>
                <a:gd name="T90" fmla="*/ 6 w 101"/>
                <a:gd name="T91" fmla="*/ 25 h 74"/>
                <a:gd name="T92" fmla="*/ 9 w 101"/>
                <a:gd name="T93" fmla="*/ 24 h 74"/>
                <a:gd name="T94" fmla="*/ 27 w 101"/>
                <a:gd name="T95" fmla="*/ 31 h 74"/>
                <a:gd name="T96" fmla="*/ 29 w 101"/>
                <a:gd name="T97" fmla="*/ 31 h 74"/>
                <a:gd name="T98" fmla="*/ 81 w 101"/>
                <a:gd name="T99" fmla="*/ 7 h 74"/>
                <a:gd name="T100" fmla="*/ 91 w 101"/>
                <a:gd name="T101" fmla="*/ 4 h 74"/>
                <a:gd name="T102" fmla="*/ 96 w 101"/>
                <a:gd name="T103" fmla="*/ 7 h 74"/>
                <a:gd name="T104" fmla="*/ 94 w 101"/>
                <a:gd name="T105" fmla="*/ 1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1" h="74">
                  <a:moveTo>
                    <a:pt x="100" y="5"/>
                  </a:moveTo>
                  <a:cubicBezTo>
                    <a:pt x="99" y="2"/>
                    <a:pt x="96" y="0"/>
                    <a:pt x="91" y="0"/>
                  </a:cubicBezTo>
                  <a:cubicBezTo>
                    <a:pt x="87" y="0"/>
                    <a:pt x="82" y="1"/>
                    <a:pt x="79" y="2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9" y="19"/>
                    <a:pt x="8" y="19"/>
                    <a:pt x="8" y="19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1" y="22"/>
                    <a:pt x="0" y="23"/>
                    <a:pt x="0" y="23"/>
                  </a:cubicBezTo>
                  <a:cubicBezTo>
                    <a:pt x="0" y="24"/>
                    <a:pt x="0" y="25"/>
                    <a:pt x="1" y="25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23" y="50"/>
                    <a:pt x="28" y="50"/>
                    <a:pt x="32" y="48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2"/>
                    <a:pt x="48" y="73"/>
                    <a:pt x="49" y="73"/>
                  </a:cubicBezTo>
                  <a:cubicBezTo>
                    <a:pt x="49" y="73"/>
                    <a:pt x="50" y="74"/>
                    <a:pt x="50" y="74"/>
                  </a:cubicBezTo>
                  <a:cubicBezTo>
                    <a:pt x="51" y="74"/>
                    <a:pt x="51" y="73"/>
                    <a:pt x="51" y="73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60" y="69"/>
                    <a:pt x="60" y="69"/>
                    <a:pt x="61" y="68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89" y="22"/>
                    <a:pt x="89" y="22"/>
                    <a:pt x="89" y="22"/>
                  </a:cubicBezTo>
                  <a:cubicBezTo>
                    <a:pt x="91" y="21"/>
                    <a:pt x="94" y="19"/>
                    <a:pt x="97" y="15"/>
                  </a:cubicBezTo>
                  <a:cubicBezTo>
                    <a:pt x="101" y="11"/>
                    <a:pt x="101" y="7"/>
                    <a:pt x="100" y="5"/>
                  </a:cubicBezTo>
                  <a:close/>
                  <a:moveTo>
                    <a:pt x="24" y="10"/>
                  </a:moveTo>
                  <a:cubicBezTo>
                    <a:pt x="30" y="7"/>
                    <a:pt x="30" y="7"/>
                    <a:pt x="30" y="7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44" y="19"/>
                    <a:pt x="44" y="19"/>
                    <a:pt x="44" y="19"/>
                  </a:cubicBezTo>
                  <a:lnTo>
                    <a:pt x="24" y="10"/>
                  </a:lnTo>
                  <a:close/>
                  <a:moveTo>
                    <a:pt x="94" y="12"/>
                  </a:moveTo>
                  <a:cubicBezTo>
                    <a:pt x="91" y="15"/>
                    <a:pt x="89" y="17"/>
                    <a:pt x="87" y="18"/>
                  </a:cubicBezTo>
                  <a:cubicBezTo>
                    <a:pt x="71" y="25"/>
                    <a:pt x="71" y="25"/>
                    <a:pt x="71" y="25"/>
                  </a:cubicBezTo>
                  <a:cubicBezTo>
                    <a:pt x="71" y="25"/>
                    <a:pt x="70" y="26"/>
                    <a:pt x="70" y="26"/>
                  </a:cubicBezTo>
                  <a:cubicBezTo>
                    <a:pt x="56" y="66"/>
                    <a:pt x="56" y="66"/>
                    <a:pt x="56" y="66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54" y="36"/>
                    <a:pt x="54" y="36"/>
                    <a:pt x="54" y="36"/>
                  </a:cubicBezTo>
                  <a:cubicBezTo>
                    <a:pt x="54" y="36"/>
                    <a:pt x="54" y="35"/>
                    <a:pt x="53" y="34"/>
                  </a:cubicBezTo>
                  <a:cubicBezTo>
                    <a:pt x="53" y="34"/>
                    <a:pt x="53" y="34"/>
                    <a:pt x="52" y="34"/>
                  </a:cubicBezTo>
                  <a:cubicBezTo>
                    <a:pt x="52" y="34"/>
                    <a:pt x="51" y="34"/>
                    <a:pt x="51" y="3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7" y="45"/>
                    <a:pt x="24" y="45"/>
                    <a:pt x="22" y="43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7" y="32"/>
                    <a:pt x="28" y="32"/>
                    <a:pt x="29" y="31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4" y="6"/>
                    <a:pt x="88" y="4"/>
                    <a:pt x="91" y="4"/>
                  </a:cubicBezTo>
                  <a:cubicBezTo>
                    <a:pt x="95" y="4"/>
                    <a:pt x="95" y="6"/>
                    <a:pt x="96" y="7"/>
                  </a:cubicBezTo>
                  <a:cubicBezTo>
                    <a:pt x="97" y="9"/>
                    <a:pt x="95" y="11"/>
                    <a:pt x="94" y="12"/>
                  </a:cubicBezTo>
                  <a:close/>
                </a:path>
              </a:pathLst>
            </a:custGeom>
            <a:noFill/>
            <a:ln>
              <a:solidFill>
                <a:srgbClr val="A6815D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6348376" y="6310299"/>
              <a:ext cx="592137" cy="357090"/>
              <a:chOff x="1688273" y="4342932"/>
              <a:chExt cx="715660" cy="431581"/>
            </a:xfrm>
            <a:noFill/>
          </p:grpSpPr>
          <p:sp>
            <p:nvSpPr>
              <p:cNvPr id="32" name="Freeform 304"/>
              <p:cNvSpPr>
                <a:spLocks noEditPoints="1"/>
              </p:cNvSpPr>
              <p:nvPr/>
            </p:nvSpPr>
            <p:spPr bwMode="auto">
              <a:xfrm>
                <a:off x="1759292" y="4416684"/>
                <a:ext cx="431581" cy="152966"/>
              </a:xfrm>
              <a:custGeom>
                <a:avLst/>
                <a:gdLst>
                  <a:gd name="T0" fmla="*/ 52 w 53"/>
                  <a:gd name="T1" fmla="*/ 0 h 19"/>
                  <a:gd name="T2" fmla="*/ 39 w 53"/>
                  <a:gd name="T3" fmla="*/ 0 h 19"/>
                  <a:gd name="T4" fmla="*/ 26 w 53"/>
                  <a:gd name="T5" fmla="*/ 0 h 19"/>
                  <a:gd name="T6" fmla="*/ 14 w 53"/>
                  <a:gd name="T7" fmla="*/ 0 h 19"/>
                  <a:gd name="T8" fmla="*/ 1 w 53"/>
                  <a:gd name="T9" fmla="*/ 0 h 19"/>
                  <a:gd name="T10" fmla="*/ 0 w 53"/>
                  <a:gd name="T11" fmla="*/ 1 h 19"/>
                  <a:gd name="T12" fmla="*/ 0 w 53"/>
                  <a:gd name="T13" fmla="*/ 18 h 19"/>
                  <a:gd name="T14" fmla="*/ 1 w 53"/>
                  <a:gd name="T15" fmla="*/ 19 h 19"/>
                  <a:gd name="T16" fmla="*/ 14 w 53"/>
                  <a:gd name="T17" fmla="*/ 19 h 19"/>
                  <a:gd name="T18" fmla="*/ 26 w 53"/>
                  <a:gd name="T19" fmla="*/ 19 h 19"/>
                  <a:gd name="T20" fmla="*/ 39 w 53"/>
                  <a:gd name="T21" fmla="*/ 19 h 19"/>
                  <a:gd name="T22" fmla="*/ 52 w 53"/>
                  <a:gd name="T23" fmla="*/ 19 h 19"/>
                  <a:gd name="T24" fmla="*/ 53 w 53"/>
                  <a:gd name="T25" fmla="*/ 18 h 19"/>
                  <a:gd name="T26" fmla="*/ 53 w 53"/>
                  <a:gd name="T27" fmla="*/ 1 h 19"/>
                  <a:gd name="T28" fmla="*/ 52 w 53"/>
                  <a:gd name="T29" fmla="*/ 0 h 19"/>
                  <a:gd name="T30" fmla="*/ 12 w 53"/>
                  <a:gd name="T31" fmla="*/ 17 h 19"/>
                  <a:gd name="T32" fmla="*/ 2 w 53"/>
                  <a:gd name="T33" fmla="*/ 17 h 19"/>
                  <a:gd name="T34" fmla="*/ 2 w 53"/>
                  <a:gd name="T35" fmla="*/ 2 h 19"/>
                  <a:gd name="T36" fmla="*/ 12 w 53"/>
                  <a:gd name="T37" fmla="*/ 2 h 19"/>
                  <a:gd name="T38" fmla="*/ 12 w 53"/>
                  <a:gd name="T39" fmla="*/ 17 h 19"/>
                  <a:gd name="T40" fmla="*/ 25 w 53"/>
                  <a:gd name="T41" fmla="*/ 17 h 19"/>
                  <a:gd name="T42" fmla="*/ 15 w 53"/>
                  <a:gd name="T43" fmla="*/ 17 h 19"/>
                  <a:gd name="T44" fmla="*/ 15 w 53"/>
                  <a:gd name="T45" fmla="*/ 2 h 19"/>
                  <a:gd name="T46" fmla="*/ 25 w 53"/>
                  <a:gd name="T47" fmla="*/ 2 h 19"/>
                  <a:gd name="T48" fmla="*/ 25 w 53"/>
                  <a:gd name="T49" fmla="*/ 17 h 19"/>
                  <a:gd name="T50" fmla="*/ 38 w 53"/>
                  <a:gd name="T51" fmla="*/ 17 h 19"/>
                  <a:gd name="T52" fmla="*/ 27 w 53"/>
                  <a:gd name="T53" fmla="*/ 17 h 19"/>
                  <a:gd name="T54" fmla="*/ 27 w 53"/>
                  <a:gd name="T55" fmla="*/ 2 h 19"/>
                  <a:gd name="T56" fmla="*/ 38 w 53"/>
                  <a:gd name="T57" fmla="*/ 2 h 19"/>
                  <a:gd name="T58" fmla="*/ 38 w 53"/>
                  <a:gd name="T59" fmla="*/ 17 h 19"/>
                  <a:gd name="T60" fmla="*/ 51 w 53"/>
                  <a:gd name="T61" fmla="*/ 17 h 19"/>
                  <a:gd name="T62" fmla="*/ 40 w 53"/>
                  <a:gd name="T63" fmla="*/ 17 h 19"/>
                  <a:gd name="T64" fmla="*/ 40 w 53"/>
                  <a:gd name="T65" fmla="*/ 2 h 19"/>
                  <a:gd name="T66" fmla="*/ 51 w 53"/>
                  <a:gd name="T67" fmla="*/ 2 h 19"/>
                  <a:gd name="T68" fmla="*/ 51 w 53"/>
                  <a:gd name="T69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3" h="19">
                    <a:moveTo>
                      <a:pt x="52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9"/>
                      <a:pt x="1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52" y="19"/>
                      <a:pt x="52" y="19"/>
                      <a:pt x="52" y="19"/>
                    </a:cubicBezTo>
                    <a:cubicBezTo>
                      <a:pt x="52" y="19"/>
                      <a:pt x="53" y="18"/>
                      <a:pt x="53" y="18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3" y="0"/>
                      <a:pt x="52" y="0"/>
                      <a:pt x="52" y="0"/>
                    </a:cubicBezTo>
                    <a:close/>
                    <a:moveTo>
                      <a:pt x="12" y="17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2" y="2"/>
                      <a:pt x="12" y="2"/>
                      <a:pt x="12" y="2"/>
                    </a:cubicBezTo>
                    <a:lnTo>
                      <a:pt x="12" y="17"/>
                    </a:lnTo>
                    <a:close/>
                    <a:moveTo>
                      <a:pt x="25" y="17"/>
                    </a:move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25" y="2"/>
                      <a:pt x="25" y="2"/>
                      <a:pt x="25" y="2"/>
                    </a:cubicBezTo>
                    <a:lnTo>
                      <a:pt x="25" y="17"/>
                    </a:lnTo>
                    <a:close/>
                    <a:moveTo>
                      <a:pt x="38" y="17"/>
                    </a:move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38" y="2"/>
                      <a:pt x="38" y="2"/>
                      <a:pt x="38" y="2"/>
                    </a:cubicBezTo>
                    <a:lnTo>
                      <a:pt x="38" y="17"/>
                    </a:lnTo>
                    <a:close/>
                    <a:moveTo>
                      <a:pt x="51" y="17"/>
                    </a:move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51" y="2"/>
                      <a:pt x="51" y="2"/>
                      <a:pt x="51" y="2"/>
                    </a:cubicBezTo>
                    <a:lnTo>
                      <a:pt x="51" y="17"/>
                    </a:lnTo>
                    <a:close/>
                  </a:path>
                </a:pathLst>
              </a:custGeom>
              <a:grpFill/>
              <a:ln>
                <a:solidFill>
                  <a:srgbClr val="2C4947"/>
                </a:solidFill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Freeform 305"/>
              <p:cNvSpPr>
                <a:spLocks noEditPoints="1"/>
              </p:cNvSpPr>
              <p:nvPr/>
            </p:nvSpPr>
            <p:spPr bwMode="auto">
              <a:xfrm>
                <a:off x="2215457" y="4416684"/>
                <a:ext cx="81946" cy="226718"/>
              </a:xfrm>
              <a:custGeom>
                <a:avLst/>
                <a:gdLst>
                  <a:gd name="T0" fmla="*/ 7 w 10"/>
                  <a:gd name="T1" fmla="*/ 1 h 28"/>
                  <a:gd name="T2" fmla="*/ 5 w 10"/>
                  <a:gd name="T3" fmla="*/ 0 h 28"/>
                  <a:gd name="T4" fmla="*/ 1 w 10"/>
                  <a:gd name="T5" fmla="*/ 0 h 28"/>
                  <a:gd name="T6" fmla="*/ 0 w 10"/>
                  <a:gd name="T7" fmla="*/ 1 h 28"/>
                  <a:gd name="T8" fmla="*/ 0 w 10"/>
                  <a:gd name="T9" fmla="*/ 18 h 28"/>
                  <a:gd name="T10" fmla="*/ 0 w 10"/>
                  <a:gd name="T11" fmla="*/ 23 h 28"/>
                  <a:gd name="T12" fmla="*/ 0 w 10"/>
                  <a:gd name="T13" fmla="*/ 24 h 28"/>
                  <a:gd name="T14" fmla="*/ 4 w 10"/>
                  <a:gd name="T15" fmla="*/ 28 h 28"/>
                  <a:gd name="T16" fmla="*/ 5 w 10"/>
                  <a:gd name="T17" fmla="*/ 28 h 28"/>
                  <a:gd name="T18" fmla="*/ 9 w 10"/>
                  <a:gd name="T19" fmla="*/ 28 h 28"/>
                  <a:gd name="T20" fmla="*/ 9 w 10"/>
                  <a:gd name="T21" fmla="*/ 28 h 28"/>
                  <a:gd name="T22" fmla="*/ 10 w 10"/>
                  <a:gd name="T23" fmla="*/ 27 h 28"/>
                  <a:gd name="T24" fmla="*/ 9 w 10"/>
                  <a:gd name="T25" fmla="*/ 18 h 28"/>
                  <a:gd name="T26" fmla="*/ 7 w 10"/>
                  <a:gd name="T27" fmla="*/ 1 h 28"/>
                  <a:gd name="T28" fmla="*/ 2 w 10"/>
                  <a:gd name="T29" fmla="*/ 2 h 28"/>
                  <a:gd name="T30" fmla="*/ 5 w 10"/>
                  <a:gd name="T31" fmla="*/ 2 h 28"/>
                  <a:gd name="T32" fmla="*/ 6 w 10"/>
                  <a:gd name="T33" fmla="*/ 17 h 28"/>
                  <a:gd name="T34" fmla="*/ 2 w 10"/>
                  <a:gd name="T35" fmla="*/ 17 h 28"/>
                  <a:gd name="T36" fmla="*/ 2 w 10"/>
                  <a:gd name="T37" fmla="*/ 2 h 28"/>
                  <a:gd name="T38" fmla="*/ 5 w 10"/>
                  <a:gd name="T39" fmla="*/ 26 h 28"/>
                  <a:gd name="T40" fmla="*/ 2 w 10"/>
                  <a:gd name="T41" fmla="*/ 23 h 28"/>
                  <a:gd name="T42" fmla="*/ 2 w 10"/>
                  <a:gd name="T43" fmla="*/ 19 h 28"/>
                  <a:gd name="T44" fmla="*/ 7 w 10"/>
                  <a:gd name="T45" fmla="*/ 19 h 28"/>
                  <a:gd name="T46" fmla="*/ 7 w 10"/>
                  <a:gd name="T47" fmla="*/ 26 h 28"/>
                  <a:gd name="T48" fmla="*/ 5 w 10"/>
                  <a:gd name="T49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" h="28">
                    <a:moveTo>
                      <a:pt x="7" y="1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5" y="28"/>
                      <a:pt x="5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0" y="28"/>
                      <a:pt x="10" y="28"/>
                      <a:pt x="10" y="27"/>
                    </a:cubicBezTo>
                    <a:cubicBezTo>
                      <a:pt x="9" y="18"/>
                      <a:pt x="9" y="18"/>
                      <a:pt x="9" y="18"/>
                    </a:cubicBezTo>
                    <a:lnTo>
                      <a:pt x="7" y="1"/>
                    </a:lnTo>
                    <a:close/>
                    <a:moveTo>
                      <a:pt x="2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2" y="17"/>
                      <a:pt x="2" y="17"/>
                      <a:pt x="2" y="17"/>
                    </a:cubicBezTo>
                    <a:lnTo>
                      <a:pt x="2" y="2"/>
                    </a:lnTo>
                    <a:close/>
                    <a:moveTo>
                      <a:pt x="5" y="26"/>
                    </a:moveTo>
                    <a:cubicBezTo>
                      <a:pt x="2" y="23"/>
                      <a:pt x="2" y="23"/>
                      <a:pt x="2" y="2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26"/>
                      <a:pt x="7" y="26"/>
                      <a:pt x="7" y="26"/>
                    </a:cubicBezTo>
                    <a:lnTo>
                      <a:pt x="5" y="26"/>
                    </a:lnTo>
                    <a:close/>
                  </a:path>
                </a:pathLst>
              </a:custGeom>
              <a:grpFill/>
              <a:ln>
                <a:solidFill>
                  <a:srgbClr val="2C4947"/>
                </a:solidFill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Freeform 306"/>
              <p:cNvSpPr>
                <a:spLocks noEditPoints="1"/>
              </p:cNvSpPr>
              <p:nvPr/>
            </p:nvSpPr>
            <p:spPr bwMode="auto">
              <a:xfrm>
                <a:off x="1688273" y="4342932"/>
                <a:ext cx="715660" cy="431581"/>
              </a:xfrm>
              <a:custGeom>
                <a:avLst/>
                <a:gdLst>
                  <a:gd name="T0" fmla="*/ 79 w 88"/>
                  <a:gd name="T1" fmla="*/ 5 h 53"/>
                  <a:gd name="T2" fmla="*/ 71 w 88"/>
                  <a:gd name="T3" fmla="*/ 0 h 53"/>
                  <a:gd name="T4" fmla="*/ 0 w 88"/>
                  <a:gd name="T5" fmla="*/ 10 h 53"/>
                  <a:gd name="T6" fmla="*/ 3 w 88"/>
                  <a:gd name="T7" fmla="*/ 11 h 53"/>
                  <a:gd name="T8" fmla="*/ 0 w 88"/>
                  <a:gd name="T9" fmla="*/ 26 h 53"/>
                  <a:gd name="T10" fmla="*/ 0 w 88"/>
                  <a:gd name="T11" fmla="*/ 28 h 53"/>
                  <a:gd name="T12" fmla="*/ 2 w 88"/>
                  <a:gd name="T13" fmla="*/ 47 h 53"/>
                  <a:gd name="T14" fmla="*/ 18 w 88"/>
                  <a:gd name="T15" fmla="*/ 53 h 53"/>
                  <a:gd name="T16" fmla="*/ 54 w 88"/>
                  <a:gd name="T17" fmla="*/ 47 h 53"/>
                  <a:gd name="T18" fmla="*/ 69 w 88"/>
                  <a:gd name="T19" fmla="*/ 47 h 53"/>
                  <a:gd name="T20" fmla="*/ 85 w 88"/>
                  <a:gd name="T21" fmla="*/ 46 h 53"/>
                  <a:gd name="T22" fmla="*/ 85 w 88"/>
                  <a:gd name="T23" fmla="*/ 35 h 53"/>
                  <a:gd name="T24" fmla="*/ 85 w 88"/>
                  <a:gd name="T25" fmla="*/ 34 h 53"/>
                  <a:gd name="T26" fmla="*/ 80 w 88"/>
                  <a:gd name="T27" fmla="*/ 33 h 53"/>
                  <a:gd name="T28" fmla="*/ 81 w 88"/>
                  <a:gd name="T29" fmla="*/ 11 h 53"/>
                  <a:gd name="T30" fmla="*/ 81 w 88"/>
                  <a:gd name="T31" fmla="*/ 8 h 53"/>
                  <a:gd name="T32" fmla="*/ 84 w 88"/>
                  <a:gd name="T33" fmla="*/ 16 h 53"/>
                  <a:gd name="T34" fmla="*/ 86 w 88"/>
                  <a:gd name="T35" fmla="*/ 27 h 53"/>
                  <a:gd name="T36" fmla="*/ 88 w 88"/>
                  <a:gd name="T37" fmla="*/ 16 h 53"/>
                  <a:gd name="T38" fmla="*/ 18 w 88"/>
                  <a:gd name="T39" fmla="*/ 51 h 53"/>
                  <a:gd name="T40" fmla="*/ 18 w 88"/>
                  <a:gd name="T41" fmla="*/ 40 h 53"/>
                  <a:gd name="T42" fmla="*/ 18 w 88"/>
                  <a:gd name="T43" fmla="*/ 51 h 53"/>
                  <a:gd name="T44" fmla="*/ 56 w 88"/>
                  <a:gd name="T45" fmla="*/ 45 h 53"/>
                  <a:gd name="T46" fmla="*/ 67 w 88"/>
                  <a:gd name="T47" fmla="*/ 45 h 53"/>
                  <a:gd name="T48" fmla="*/ 78 w 88"/>
                  <a:gd name="T49" fmla="*/ 34 h 53"/>
                  <a:gd name="T50" fmla="*/ 80 w 88"/>
                  <a:gd name="T51" fmla="*/ 35 h 53"/>
                  <a:gd name="T52" fmla="*/ 80 w 88"/>
                  <a:gd name="T53" fmla="*/ 35 h 53"/>
                  <a:gd name="T54" fmla="*/ 69 w 88"/>
                  <a:gd name="T55" fmla="*/ 42 h 53"/>
                  <a:gd name="T56" fmla="*/ 55 w 88"/>
                  <a:gd name="T57" fmla="*/ 42 h 53"/>
                  <a:gd name="T58" fmla="*/ 18 w 88"/>
                  <a:gd name="T59" fmla="*/ 37 h 53"/>
                  <a:gd name="T60" fmla="*/ 4 w 88"/>
                  <a:gd name="T61" fmla="*/ 42 h 53"/>
                  <a:gd name="T62" fmla="*/ 4 w 88"/>
                  <a:gd name="T63" fmla="*/ 28 h 53"/>
                  <a:gd name="T64" fmla="*/ 5 w 88"/>
                  <a:gd name="T65" fmla="*/ 10 h 53"/>
                  <a:gd name="T66" fmla="*/ 9 w 88"/>
                  <a:gd name="T67" fmla="*/ 5 h 53"/>
                  <a:gd name="T68" fmla="*/ 76 w 88"/>
                  <a:gd name="T69" fmla="*/ 9 h 53"/>
                  <a:gd name="T70" fmla="*/ 75 w 88"/>
                  <a:gd name="T71" fmla="*/ 9 h 53"/>
                  <a:gd name="T72" fmla="*/ 78 w 88"/>
                  <a:gd name="T73" fmla="*/ 3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8" h="53">
                    <a:moveTo>
                      <a:pt x="87" y="14"/>
                    </a:moveTo>
                    <a:cubicBezTo>
                      <a:pt x="86" y="9"/>
                      <a:pt x="83" y="5"/>
                      <a:pt x="79" y="5"/>
                    </a:cubicBezTo>
                    <a:cubicBezTo>
                      <a:pt x="79" y="5"/>
                      <a:pt x="79" y="5"/>
                      <a:pt x="79" y="5"/>
                    </a:cubicBezTo>
                    <a:cubicBezTo>
                      <a:pt x="77" y="2"/>
                      <a:pt x="74" y="0"/>
                      <a:pt x="71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1" y="4"/>
                      <a:pt x="0" y="1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6"/>
                      <a:pt x="1" y="47"/>
                      <a:pt x="2" y="47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2" y="50"/>
                      <a:pt x="15" y="53"/>
                      <a:pt x="18" y="53"/>
                    </a:cubicBezTo>
                    <a:cubicBezTo>
                      <a:pt x="22" y="53"/>
                      <a:pt x="25" y="50"/>
                      <a:pt x="26" y="47"/>
                    </a:cubicBezTo>
                    <a:cubicBezTo>
                      <a:pt x="54" y="47"/>
                      <a:pt x="54" y="47"/>
                      <a:pt x="54" y="47"/>
                    </a:cubicBezTo>
                    <a:cubicBezTo>
                      <a:pt x="55" y="50"/>
                      <a:pt x="58" y="53"/>
                      <a:pt x="62" y="53"/>
                    </a:cubicBezTo>
                    <a:cubicBezTo>
                      <a:pt x="66" y="53"/>
                      <a:pt x="69" y="50"/>
                      <a:pt x="69" y="47"/>
                    </a:cubicBezTo>
                    <a:cubicBezTo>
                      <a:pt x="84" y="47"/>
                      <a:pt x="84" y="47"/>
                      <a:pt x="84" y="47"/>
                    </a:cubicBezTo>
                    <a:cubicBezTo>
                      <a:pt x="84" y="47"/>
                      <a:pt x="85" y="46"/>
                      <a:pt x="85" y="46"/>
                    </a:cubicBezTo>
                    <a:cubicBezTo>
                      <a:pt x="86" y="45"/>
                      <a:pt x="86" y="45"/>
                      <a:pt x="86" y="44"/>
                    </a:cubicBezTo>
                    <a:cubicBezTo>
                      <a:pt x="85" y="35"/>
                      <a:pt x="85" y="35"/>
                      <a:pt x="85" y="35"/>
                    </a:cubicBezTo>
                    <a:cubicBezTo>
                      <a:pt x="85" y="35"/>
                      <a:pt x="85" y="35"/>
                      <a:pt x="85" y="35"/>
                    </a:cubicBezTo>
                    <a:cubicBezTo>
                      <a:pt x="85" y="34"/>
                      <a:pt x="85" y="34"/>
                      <a:pt x="85" y="34"/>
                    </a:cubicBezTo>
                    <a:cubicBezTo>
                      <a:pt x="84" y="33"/>
                      <a:pt x="84" y="33"/>
                      <a:pt x="84" y="33"/>
                    </a:cubicBezTo>
                    <a:cubicBezTo>
                      <a:pt x="80" y="33"/>
                      <a:pt x="80" y="33"/>
                      <a:pt x="80" y="33"/>
                    </a:cubicBezTo>
                    <a:cubicBezTo>
                      <a:pt x="77" y="11"/>
                      <a:pt x="77" y="11"/>
                      <a:pt x="77" y="11"/>
                    </a:cubicBezTo>
                    <a:cubicBezTo>
                      <a:pt x="81" y="11"/>
                      <a:pt x="81" y="11"/>
                      <a:pt x="81" y="11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81" y="9"/>
                      <a:pt x="81" y="8"/>
                      <a:pt x="81" y="8"/>
                    </a:cubicBezTo>
                    <a:cubicBezTo>
                      <a:pt x="83" y="8"/>
                      <a:pt x="85" y="11"/>
                      <a:pt x="85" y="14"/>
                    </a:cubicBezTo>
                    <a:cubicBezTo>
                      <a:pt x="84" y="15"/>
                      <a:pt x="84" y="15"/>
                      <a:pt x="84" y="16"/>
                    </a:cubicBezTo>
                    <a:cubicBezTo>
                      <a:pt x="84" y="25"/>
                      <a:pt x="84" y="25"/>
                      <a:pt x="84" y="25"/>
                    </a:cubicBezTo>
                    <a:cubicBezTo>
                      <a:pt x="84" y="26"/>
                      <a:pt x="85" y="27"/>
                      <a:pt x="86" y="27"/>
                    </a:cubicBezTo>
                    <a:cubicBezTo>
                      <a:pt x="87" y="27"/>
                      <a:pt x="88" y="26"/>
                      <a:pt x="88" y="25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88" y="15"/>
                      <a:pt x="88" y="14"/>
                      <a:pt x="87" y="14"/>
                    </a:cubicBezTo>
                    <a:close/>
                    <a:moveTo>
                      <a:pt x="18" y="51"/>
                    </a:moveTo>
                    <a:cubicBezTo>
                      <a:pt x="15" y="51"/>
                      <a:pt x="13" y="48"/>
                      <a:pt x="13" y="45"/>
                    </a:cubicBezTo>
                    <a:cubicBezTo>
                      <a:pt x="13" y="42"/>
                      <a:pt x="15" y="40"/>
                      <a:pt x="18" y="40"/>
                    </a:cubicBezTo>
                    <a:cubicBezTo>
                      <a:pt x="21" y="40"/>
                      <a:pt x="24" y="42"/>
                      <a:pt x="24" y="45"/>
                    </a:cubicBezTo>
                    <a:cubicBezTo>
                      <a:pt x="24" y="48"/>
                      <a:pt x="21" y="51"/>
                      <a:pt x="18" y="51"/>
                    </a:cubicBezTo>
                    <a:close/>
                    <a:moveTo>
                      <a:pt x="62" y="51"/>
                    </a:moveTo>
                    <a:cubicBezTo>
                      <a:pt x="59" y="51"/>
                      <a:pt x="56" y="48"/>
                      <a:pt x="56" y="45"/>
                    </a:cubicBezTo>
                    <a:cubicBezTo>
                      <a:pt x="56" y="42"/>
                      <a:pt x="59" y="40"/>
                      <a:pt x="62" y="40"/>
                    </a:cubicBezTo>
                    <a:cubicBezTo>
                      <a:pt x="65" y="40"/>
                      <a:pt x="67" y="42"/>
                      <a:pt x="67" y="45"/>
                    </a:cubicBezTo>
                    <a:cubicBezTo>
                      <a:pt x="67" y="48"/>
                      <a:pt x="65" y="51"/>
                      <a:pt x="62" y="51"/>
                    </a:cubicBezTo>
                    <a:close/>
                    <a:moveTo>
                      <a:pt x="78" y="34"/>
                    </a:moveTo>
                    <a:cubicBezTo>
                      <a:pt x="78" y="34"/>
                      <a:pt x="78" y="35"/>
                      <a:pt x="79" y="35"/>
                    </a:cubicBezTo>
                    <a:cubicBezTo>
                      <a:pt x="80" y="35"/>
                      <a:pt x="80" y="35"/>
                      <a:pt x="80" y="35"/>
                    </a:cubicBezTo>
                    <a:cubicBezTo>
                      <a:pt x="80" y="35"/>
                      <a:pt x="80" y="35"/>
                      <a:pt x="80" y="35"/>
                    </a:cubicBezTo>
                    <a:cubicBezTo>
                      <a:pt x="80" y="35"/>
                      <a:pt x="80" y="35"/>
                      <a:pt x="80" y="35"/>
                    </a:cubicBezTo>
                    <a:cubicBezTo>
                      <a:pt x="81" y="42"/>
                      <a:pt x="81" y="42"/>
                      <a:pt x="81" y="42"/>
                    </a:cubicBezTo>
                    <a:cubicBezTo>
                      <a:pt x="69" y="42"/>
                      <a:pt x="69" y="42"/>
                      <a:pt x="69" y="42"/>
                    </a:cubicBezTo>
                    <a:cubicBezTo>
                      <a:pt x="68" y="39"/>
                      <a:pt x="65" y="37"/>
                      <a:pt x="62" y="37"/>
                    </a:cubicBezTo>
                    <a:cubicBezTo>
                      <a:pt x="59" y="37"/>
                      <a:pt x="56" y="39"/>
                      <a:pt x="55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39"/>
                      <a:pt x="22" y="37"/>
                      <a:pt x="18" y="37"/>
                    </a:cubicBezTo>
                    <a:cubicBezTo>
                      <a:pt x="15" y="37"/>
                      <a:pt x="13" y="39"/>
                      <a:pt x="11" y="42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5" y="28"/>
                      <a:pt x="5" y="27"/>
                      <a:pt x="5" y="27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6"/>
                      <a:pt x="7" y="5"/>
                      <a:pt x="9" y="5"/>
                    </a:cubicBezTo>
                    <a:cubicBezTo>
                      <a:pt x="71" y="5"/>
                      <a:pt x="71" y="5"/>
                      <a:pt x="71" y="5"/>
                    </a:cubicBezTo>
                    <a:cubicBezTo>
                      <a:pt x="73" y="5"/>
                      <a:pt x="75" y="6"/>
                      <a:pt x="76" y="9"/>
                    </a:cubicBezTo>
                    <a:cubicBezTo>
                      <a:pt x="76" y="9"/>
                      <a:pt x="76" y="9"/>
                      <a:pt x="76" y="9"/>
                    </a:cubicBezTo>
                    <a:cubicBezTo>
                      <a:pt x="75" y="9"/>
                      <a:pt x="75" y="9"/>
                      <a:pt x="75" y="9"/>
                    </a:cubicBezTo>
                    <a:cubicBezTo>
                      <a:pt x="75" y="9"/>
                      <a:pt x="75" y="10"/>
                      <a:pt x="75" y="10"/>
                    </a:cubicBezTo>
                    <a:lnTo>
                      <a:pt x="78" y="34"/>
                    </a:lnTo>
                    <a:close/>
                  </a:path>
                </a:pathLst>
              </a:custGeom>
              <a:grpFill/>
              <a:ln>
                <a:solidFill>
                  <a:srgbClr val="2C4947"/>
                </a:solidFill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5" name="Freeform 390"/>
            <p:cNvSpPr>
              <a:spLocks noEditPoints="1"/>
            </p:cNvSpPr>
            <p:nvPr/>
          </p:nvSpPr>
          <p:spPr bwMode="auto">
            <a:xfrm>
              <a:off x="9829318" y="3794106"/>
              <a:ext cx="365427" cy="273458"/>
            </a:xfrm>
            <a:custGeom>
              <a:avLst/>
              <a:gdLst>
                <a:gd name="T0" fmla="*/ 98 w 100"/>
                <a:gd name="T1" fmla="*/ 13 h 75"/>
                <a:gd name="T2" fmla="*/ 83 w 100"/>
                <a:gd name="T3" fmla="*/ 0 h 75"/>
                <a:gd name="T4" fmla="*/ 63 w 100"/>
                <a:gd name="T5" fmla="*/ 10 h 75"/>
                <a:gd name="T6" fmla="*/ 26 w 100"/>
                <a:gd name="T7" fmla="*/ 19 h 75"/>
                <a:gd name="T8" fmla="*/ 11 w 100"/>
                <a:gd name="T9" fmla="*/ 35 h 75"/>
                <a:gd name="T10" fmla="*/ 1 w 100"/>
                <a:gd name="T11" fmla="*/ 56 h 75"/>
                <a:gd name="T12" fmla="*/ 23 w 100"/>
                <a:gd name="T13" fmla="*/ 75 h 75"/>
                <a:gd name="T14" fmla="*/ 69 w 100"/>
                <a:gd name="T15" fmla="*/ 49 h 75"/>
                <a:gd name="T16" fmla="*/ 94 w 100"/>
                <a:gd name="T17" fmla="*/ 29 h 75"/>
                <a:gd name="T18" fmla="*/ 28 w 100"/>
                <a:gd name="T19" fmla="*/ 23 h 75"/>
                <a:gd name="T20" fmla="*/ 49 w 100"/>
                <a:gd name="T21" fmla="*/ 19 h 75"/>
                <a:gd name="T22" fmla="*/ 24 w 100"/>
                <a:gd name="T23" fmla="*/ 29 h 75"/>
                <a:gd name="T24" fmla="*/ 3 w 100"/>
                <a:gd name="T25" fmla="*/ 49 h 75"/>
                <a:gd name="T26" fmla="*/ 18 w 100"/>
                <a:gd name="T27" fmla="*/ 34 h 75"/>
                <a:gd name="T28" fmla="*/ 18 w 100"/>
                <a:gd name="T29" fmla="*/ 48 h 75"/>
                <a:gd name="T30" fmla="*/ 21 w 100"/>
                <a:gd name="T31" fmla="*/ 50 h 75"/>
                <a:gd name="T32" fmla="*/ 22 w 100"/>
                <a:gd name="T33" fmla="*/ 44 h 75"/>
                <a:gd name="T34" fmla="*/ 50 w 100"/>
                <a:gd name="T35" fmla="*/ 47 h 75"/>
                <a:gd name="T36" fmla="*/ 76 w 100"/>
                <a:gd name="T37" fmla="*/ 31 h 75"/>
                <a:gd name="T38" fmla="*/ 75 w 100"/>
                <a:gd name="T39" fmla="*/ 26 h 75"/>
                <a:gd name="T40" fmla="*/ 49 w 100"/>
                <a:gd name="T41" fmla="*/ 42 h 75"/>
                <a:gd name="T42" fmla="*/ 23 w 100"/>
                <a:gd name="T43" fmla="*/ 31 h 75"/>
                <a:gd name="T44" fmla="*/ 50 w 100"/>
                <a:gd name="T45" fmla="*/ 22 h 75"/>
                <a:gd name="T46" fmla="*/ 61 w 100"/>
                <a:gd name="T47" fmla="*/ 18 h 75"/>
                <a:gd name="T48" fmla="*/ 68 w 100"/>
                <a:gd name="T49" fmla="*/ 16 h 75"/>
                <a:gd name="T50" fmla="*/ 62 w 100"/>
                <a:gd name="T51" fmla="*/ 14 h 75"/>
                <a:gd name="T52" fmla="*/ 70 w 100"/>
                <a:gd name="T53" fmla="*/ 7 h 75"/>
                <a:gd name="T54" fmla="*/ 90 w 100"/>
                <a:gd name="T55" fmla="*/ 5 h 75"/>
                <a:gd name="T56" fmla="*/ 95 w 100"/>
                <a:gd name="T57" fmla="*/ 15 h 75"/>
                <a:gd name="T58" fmla="*/ 93 w 100"/>
                <a:gd name="T59" fmla="*/ 20 h 75"/>
                <a:gd name="T60" fmla="*/ 91 w 100"/>
                <a:gd name="T61" fmla="*/ 22 h 75"/>
                <a:gd name="T62" fmla="*/ 67 w 100"/>
                <a:gd name="T63" fmla="*/ 41 h 75"/>
                <a:gd name="T64" fmla="*/ 22 w 100"/>
                <a:gd name="T65" fmla="*/ 66 h 75"/>
                <a:gd name="T66" fmla="*/ 4 w 100"/>
                <a:gd name="T67" fmla="*/ 58 h 75"/>
                <a:gd name="T68" fmla="*/ 3 w 100"/>
                <a:gd name="T69" fmla="*/ 56 h 75"/>
                <a:gd name="T70" fmla="*/ 3 w 100"/>
                <a:gd name="T71" fmla="*/ 49 h 75"/>
                <a:gd name="T72" fmla="*/ 79 w 100"/>
                <a:gd name="T73" fmla="*/ 38 h 75"/>
                <a:gd name="T74" fmla="*/ 44 w 100"/>
                <a:gd name="T75" fmla="*/ 66 h 75"/>
                <a:gd name="T76" fmla="*/ 6 w 100"/>
                <a:gd name="T77" fmla="*/ 65 h 75"/>
                <a:gd name="T78" fmla="*/ 5 w 100"/>
                <a:gd name="T79" fmla="*/ 62 h 75"/>
                <a:gd name="T80" fmla="*/ 7 w 100"/>
                <a:gd name="T81" fmla="*/ 64 h 75"/>
                <a:gd name="T82" fmla="*/ 9 w 100"/>
                <a:gd name="T83" fmla="*/ 66 h 75"/>
                <a:gd name="T84" fmla="*/ 12 w 100"/>
                <a:gd name="T85" fmla="*/ 67 h 75"/>
                <a:gd name="T86" fmla="*/ 14 w 100"/>
                <a:gd name="T87" fmla="*/ 68 h 75"/>
                <a:gd name="T88" fmla="*/ 16 w 100"/>
                <a:gd name="T89" fmla="*/ 68 h 75"/>
                <a:gd name="T90" fmla="*/ 19 w 100"/>
                <a:gd name="T91" fmla="*/ 69 h 75"/>
                <a:gd name="T92" fmla="*/ 22 w 100"/>
                <a:gd name="T93" fmla="*/ 69 h 75"/>
                <a:gd name="T94" fmla="*/ 39 w 100"/>
                <a:gd name="T95" fmla="*/ 65 h 75"/>
                <a:gd name="T96" fmla="*/ 68 w 100"/>
                <a:gd name="T97" fmla="*/ 43 h 75"/>
                <a:gd name="T98" fmla="*/ 93 w 100"/>
                <a:gd name="T99" fmla="*/ 23 h 75"/>
                <a:gd name="T100" fmla="*/ 95 w 100"/>
                <a:gd name="T101" fmla="*/ 21 h 75"/>
                <a:gd name="T102" fmla="*/ 96 w 100"/>
                <a:gd name="T103" fmla="*/ 1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0" h="75">
                  <a:moveTo>
                    <a:pt x="98" y="15"/>
                  </a:moveTo>
                  <a:cubicBezTo>
                    <a:pt x="98" y="14"/>
                    <a:pt x="98" y="14"/>
                    <a:pt x="98" y="13"/>
                  </a:cubicBezTo>
                  <a:cubicBezTo>
                    <a:pt x="98" y="9"/>
                    <a:pt x="96" y="6"/>
                    <a:pt x="92" y="3"/>
                  </a:cubicBezTo>
                  <a:cubicBezTo>
                    <a:pt x="89" y="1"/>
                    <a:pt x="86" y="0"/>
                    <a:pt x="83" y="0"/>
                  </a:cubicBezTo>
                  <a:cubicBezTo>
                    <a:pt x="78" y="0"/>
                    <a:pt x="72" y="2"/>
                    <a:pt x="68" y="5"/>
                  </a:cubicBezTo>
                  <a:cubicBezTo>
                    <a:pt x="66" y="7"/>
                    <a:pt x="65" y="8"/>
                    <a:pt x="63" y="10"/>
                  </a:cubicBezTo>
                  <a:cubicBezTo>
                    <a:pt x="61" y="11"/>
                    <a:pt x="60" y="12"/>
                    <a:pt x="58" y="14"/>
                  </a:cubicBezTo>
                  <a:cubicBezTo>
                    <a:pt x="48" y="14"/>
                    <a:pt x="33" y="14"/>
                    <a:pt x="26" y="19"/>
                  </a:cubicBezTo>
                  <a:cubicBezTo>
                    <a:pt x="21" y="22"/>
                    <a:pt x="19" y="27"/>
                    <a:pt x="18" y="31"/>
                  </a:cubicBezTo>
                  <a:cubicBezTo>
                    <a:pt x="16" y="32"/>
                    <a:pt x="13" y="34"/>
                    <a:pt x="11" y="35"/>
                  </a:cubicBezTo>
                  <a:cubicBezTo>
                    <a:pt x="5" y="39"/>
                    <a:pt x="1" y="44"/>
                    <a:pt x="0" y="49"/>
                  </a:cubicBezTo>
                  <a:cubicBezTo>
                    <a:pt x="0" y="51"/>
                    <a:pt x="0" y="54"/>
                    <a:pt x="1" y="56"/>
                  </a:cubicBezTo>
                  <a:cubicBezTo>
                    <a:pt x="1" y="60"/>
                    <a:pt x="2" y="63"/>
                    <a:pt x="4" y="67"/>
                  </a:cubicBezTo>
                  <a:cubicBezTo>
                    <a:pt x="9" y="73"/>
                    <a:pt x="17" y="75"/>
                    <a:pt x="23" y="75"/>
                  </a:cubicBezTo>
                  <a:cubicBezTo>
                    <a:pt x="30" y="75"/>
                    <a:pt x="39" y="72"/>
                    <a:pt x="45" y="68"/>
                  </a:cubicBezTo>
                  <a:cubicBezTo>
                    <a:pt x="56" y="61"/>
                    <a:pt x="61" y="56"/>
                    <a:pt x="69" y="49"/>
                  </a:cubicBezTo>
                  <a:cubicBezTo>
                    <a:pt x="73" y="46"/>
                    <a:pt x="77" y="43"/>
                    <a:pt x="81" y="40"/>
                  </a:cubicBezTo>
                  <a:cubicBezTo>
                    <a:pt x="85" y="37"/>
                    <a:pt x="90" y="34"/>
                    <a:pt x="94" y="29"/>
                  </a:cubicBezTo>
                  <a:cubicBezTo>
                    <a:pt x="100" y="24"/>
                    <a:pt x="99" y="19"/>
                    <a:pt x="98" y="15"/>
                  </a:cubicBezTo>
                  <a:close/>
                  <a:moveTo>
                    <a:pt x="28" y="23"/>
                  </a:moveTo>
                  <a:cubicBezTo>
                    <a:pt x="33" y="20"/>
                    <a:pt x="42" y="19"/>
                    <a:pt x="51" y="19"/>
                  </a:cubicBezTo>
                  <a:cubicBezTo>
                    <a:pt x="50" y="19"/>
                    <a:pt x="50" y="19"/>
                    <a:pt x="49" y="19"/>
                  </a:cubicBezTo>
                  <a:cubicBezTo>
                    <a:pt x="46" y="21"/>
                    <a:pt x="43" y="22"/>
                    <a:pt x="39" y="23"/>
                  </a:cubicBezTo>
                  <a:cubicBezTo>
                    <a:pt x="34" y="25"/>
                    <a:pt x="29" y="26"/>
                    <a:pt x="24" y="29"/>
                  </a:cubicBezTo>
                  <a:cubicBezTo>
                    <a:pt x="25" y="26"/>
                    <a:pt x="26" y="24"/>
                    <a:pt x="28" y="23"/>
                  </a:cubicBezTo>
                  <a:close/>
                  <a:moveTo>
                    <a:pt x="3" y="49"/>
                  </a:moveTo>
                  <a:cubicBezTo>
                    <a:pt x="3" y="45"/>
                    <a:pt x="7" y="41"/>
                    <a:pt x="12" y="37"/>
                  </a:cubicBezTo>
                  <a:cubicBezTo>
                    <a:pt x="14" y="36"/>
                    <a:pt x="16" y="35"/>
                    <a:pt x="18" y="34"/>
                  </a:cubicBezTo>
                  <a:cubicBezTo>
                    <a:pt x="18" y="37"/>
                    <a:pt x="18" y="40"/>
                    <a:pt x="18" y="41"/>
                  </a:cubicBezTo>
                  <a:cubicBezTo>
                    <a:pt x="18" y="42"/>
                    <a:pt x="17" y="45"/>
                    <a:pt x="18" y="48"/>
                  </a:cubicBezTo>
                  <a:cubicBezTo>
                    <a:pt x="18" y="49"/>
                    <a:pt x="19" y="50"/>
                    <a:pt x="20" y="50"/>
                  </a:cubicBezTo>
                  <a:cubicBezTo>
                    <a:pt x="20" y="50"/>
                    <a:pt x="21" y="50"/>
                    <a:pt x="21" y="50"/>
                  </a:cubicBezTo>
                  <a:cubicBezTo>
                    <a:pt x="22" y="49"/>
                    <a:pt x="23" y="48"/>
                    <a:pt x="23" y="47"/>
                  </a:cubicBezTo>
                  <a:cubicBezTo>
                    <a:pt x="22" y="46"/>
                    <a:pt x="22" y="45"/>
                    <a:pt x="22" y="44"/>
                  </a:cubicBezTo>
                  <a:cubicBezTo>
                    <a:pt x="26" y="46"/>
                    <a:pt x="32" y="48"/>
                    <a:pt x="40" y="48"/>
                  </a:cubicBezTo>
                  <a:cubicBezTo>
                    <a:pt x="43" y="48"/>
                    <a:pt x="46" y="47"/>
                    <a:pt x="50" y="47"/>
                  </a:cubicBezTo>
                  <a:cubicBezTo>
                    <a:pt x="59" y="45"/>
                    <a:pt x="63" y="41"/>
                    <a:pt x="66" y="37"/>
                  </a:cubicBezTo>
                  <a:cubicBezTo>
                    <a:pt x="69" y="34"/>
                    <a:pt x="71" y="32"/>
                    <a:pt x="76" y="31"/>
                  </a:cubicBezTo>
                  <a:cubicBezTo>
                    <a:pt x="77" y="31"/>
                    <a:pt x="78" y="30"/>
                    <a:pt x="78" y="28"/>
                  </a:cubicBezTo>
                  <a:cubicBezTo>
                    <a:pt x="78" y="27"/>
                    <a:pt x="76" y="26"/>
                    <a:pt x="75" y="26"/>
                  </a:cubicBezTo>
                  <a:cubicBezTo>
                    <a:pt x="68" y="28"/>
                    <a:pt x="65" y="31"/>
                    <a:pt x="63" y="34"/>
                  </a:cubicBezTo>
                  <a:cubicBezTo>
                    <a:pt x="60" y="37"/>
                    <a:pt x="57" y="40"/>
                    <a:pt x="49" y="42"/>
                  </a:cubicBezTo>
                  <a:cubicBezTo>
                    <a:pt x="36" y="45"/>
                    <a:pt x="26" y="41"/>
                    <a:pt x="23" y="39"/>
                  </a:cubicBezTo>
                  <a:cubicBezTo>
                    <a:pt x="23" y="38"/>
                    <a:pt x="22" y="35"/>
                    <a:pt x="23" y="31"/>
                  </a:cubicBezTo>
                  <a:cubicBezTo>
                    <a:pt x="29" y="29"/>
                    <a:pt x="34" y="27"/>
                    <a:pt x="39" y="25"/>
                  </a:cubicBezTo>
                  <a:cubicBezTo>
                    <a:pt x="44" y="24"/>
                    <a:pt x="47" y="23"/>
                    <a:pt x="50" y="22"/>
                  </a:cubicBezTo>
                  <a:cubicBezTo>
                    <a:pt x="52" y="21"/>
                    <a:pt x="54" y="20"/>
                    <a:pt x="56" y="18"/>
                  </a:cubicBezTo>
                  <a:cubicBezTo>
                    <a:pt x="58" y="18"/>
                    <a:pt x="60" y="18"/>
                    <a:pt x="61" y="18"/>
                  </a:cubicBezTo>
                  <a:cubicBezTo>
                    <a:pt x="63" y="18"/>
                    <a:pt x="65" y="18"/>
                    <a:pt x="66" y="18"/>
                  </a:cubicBezTo>
                  <a:cubicBezTo>
                    <a:pt x="67" y="18"/>
                    <a:pt x="68" y="17"/>
                    <a:pt x="68" y="16"/>
                  </a:cubicBezTo>
                  <a:cubicBezTo>
                    <a:pt x="68" y="15"/>
                    <a:pt x="67" y="14"/>
                    <a:pt x="66" y="14"/>
                  </a:cubicBezTo>
                  <a:cubicBezTo>
                    <a:pt x="65" y="14"/>
                    <a:pt x="64" y="14"/>
                    <a:pt x="62" y="14"/>
                  </a:cubicBezTo>
                  <a:cubicBezTo>
                    <a:pt x="63" y="13"/>
                    <a:pt x="64" y="12"/>
                    <a:pt x="64" y="12"/>
                  </a:cubicBezTo>
                  <a:cubicBezTo>
                    <a:pt x="66" y="10"/>
                    <a:pt x="68" y="8"/>
                    <a:pt x="70" y="7"/>
                  </a:cubicBezTo>
                  <a:cubicBezTo>
                    <a:pt x="73" y="4"/>
                    <a:pt x="78" y="3"/>
                    <a:pt x="83" y="3"/>
                  </a:cubicBezTo>
                  <a:cubicBezTo>
                    <a:pt x="86" y="3"/>
                    <a:pt x="88" y="4"/>
                    <a:pt x="90" y="5"/>
                  </a:cubicBezTo>
                  <a:cubicBezTo>
                    <a:pt x="93" y="7"/>
                    <a:pt x="95" y="9"/>
                    <a:pt x="96" y="13"/>
                  </a:cubicBezTo>
                  <a:cubicBezTo>
                    <a:pt x="96" y="14"/>
                    <a:pt x="96" y="14"/>
                    <a:pt x="95" y="15"/>
                  </a:cubicBezTo>
                  <a:cubicBezTo>
                    <a:pt x="95" y="15"/>
                    <a:pt x="95" y="15"/>
                    <a:pt x="95" y="15"/>
                  </a:cubicBezTo>
                  <a:cubicBezTo>
                    <a:pt x="95" y="17"/>
                    <a:pt x="94" y="18"/>
                    <a:pt x="93" y="20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92" y="21"/>
                    <a:pt x="92" y="21"/>
                    <a:pt x="91" y="22"/>
                  </a:cubicBezTo>
                  <a:cubicBezTo>
                    <a:pt x="87" y="26"/>
                    <a:pt x="83" y="29"/>
                    <a:pt x="78" y="32"/>
                  </a:cubicBezTo>
                  <a:cubicBezTo>
                    <a:pt x="74" y="35"/>
                    <a:pt x="71" y="38"/>
                    <a:pt x="67" y="41"/>
                  </a:cubicBezTo>
                  <a:cubicBezTo>
                    <a:pt x="59" y="48"/>
                    <a:pt x="54" y="53"/>
                    <a:pt x="43" y="60"/>
                  </a:cubicBezTo>
                  <a:cubicBezTo>
                    <a:pt x="37" y="64"/>
                    <a:pt x="29" y="66"/>
                    <a:pt x="22" y="66"/>
                  </a:cubicBezTo>
                  <a:cubicBezTo>
                    <a:pt x="17" y="66"/>
                    <a:pt x="10" y="65"/>
                    <a:pt x="5" y="59"/>
                  </a:cubicBezTo>
                  <a:cubicBezTo>
                    <a:pt x="5" y="59"/>
                    <a:pt x="5" y="58"/>
                    <a:pt x="4" y="58"/>
                  </a:cubicBezTo>
                  <a:cubicBezTo>
                    <a:pt x="4" y="58"/>
                    <a:pt x="4" y="57"/>
                    <a:pt x="4" y="57"/>
                  </a:cubicBezTo>
                  <a:cubicBezTo>
                    <a:pt x="4" y="57"/>
                    <a:pt x="4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4"/>
                    <a:pt x="2" y="51"/>
                    <a:pt x="3" y="49"/>
                  </a:cubicBezTo>
                  <a:close/>
                  <a:moveTo>
                    <a:pt x="92" y="28"/>
                  </a:moveTo>
                  <a:cubicBezTo>
                    <a:pt x="88" y="32"/>
                    <a:pt x="84" y="35"/>
                    <a:pt x="79" y="38"/>
                  </a:cubicBezTo>
                  <a:cubicBezTo>
                    <a:pt x="75" y="41"/>
                    <a:pt x="71" y="44"/>
                    <a:pt x="68" y="47"/>
                  </a:cubicBezTo>
                  <a:cubicBezTo>
                    <a:pt x="60" y="54"/>
                    <a:pt x="55" y="59"/>
                    <a:pt x="44" y="66"/>
                  </a:cubicBezTo>
                  <a:cubicBezTo>
                    <a:pt x="38" y="70"/>
                    <a:pt x="30" y="72"/>
                    <a:pt x="23" y="72"/>
                  </a:cubicBezTo>
                  <a:cubicBezTo>
                    <a:pt x="18" y="72"/>
                    <a:pt x="10" y="71"/>
                    <a:pt x="6" y="65"/>
                  </a:cubicBezTo>
                  <a:cubicBezTo>
                    <a:pt x="5" y="64"/>
                    <a:pt x="5" y="63"/>
                    <a:pt x="4" y="62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5" y="63"/>
                    <a:pt x="6" y="63"/>
                    <a:pt x="6" y="63"/>
                  </a:cubicBezTo>
                  <a:cubicBezTo>
                    <a:pt x="6" y="64"/>
                    <a:pt x="7" y="64"/>
                    <a:pt x="7" y="64"/>
                  </a:cubicBezTo>
                  <a:cubicBezTo>
                    <a:pt x="7" y="65"/>
                    <a:pt x="8" y="65"/>
                    <a:pt x="8" y="65"/>
                  </a:cubicBezTo>
                  <a:cubicBezTo>
                    <a:pt x="8" y="65"/>
                    <a:pt x="9" y="66"/>
                    <a:pt x="9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1" y="67"/>
                    <a:pt x="11" y="67"/>
                    <a:pt x="12" y="67"/>
                  </a:cubicBezTo>
                  <a:cubicBezTo>
                    <a:pt x="12" y="67"/>
                    <a:pt x="12" y="67"/>
                    <a:pt x="13" y="67"/>
                  </a:cubicBezTo>
                  <a:cubicBezTo>
                    <a:pt x="13" y="67"/>
                    <a:pt x="13" y="68"/>
                    <a:pt x="14" y="68"/>
                  </a:cubicBezTo>
                  <a:cubicBezTo>
                    <a:pt x="14" y="68"/>
                    <a:pt x="15" y="68"/>
                    <a:pt x="15" y="68"/>
                  </a:cubicBezTo>
                  <a:cubicBezTo>
                    <a:pt x="15" y="68"/>
                    <a:pt x="16" y="68"/>
                    <a:pt x="16" y="68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8" y="69"/>
                    <a:pt x="18" y="69"/>
                    <a:pt x="19" y="69"/>
                  </a:cubicBezTo>
                  <a:cubicBezTo>
                    <a:pt x="19" y="69"/>
                    <a:pt x="19" y="69"/>
                    <a:pt x="20" y="69"/>
                  </a:cubicBezTo>
                  <a:cubicBezTo>
                    <a:pt x="20" y="69"/>
                    <a:pt x="21" y="69"/>
                    <a:pt x="22" y="69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28" y="69"/>
                    <a:pt x="34" y="67"/>
                    <a:pt x="39" y="65"/>
                  </a:cubicBezTo>
                  <a:cubicBezTo>
                    <a:pt x="41" y="64"/>
                    <a:pt x="42" y="63"/>
                    <a:pt x="44" y="62"/>
                  </a:cubicBezTo>
                  <a:cubicBezTo>
                    <a:pt x="55" y="55"/>
                    <a:pt x="60" y="50"/>
                    <a:pt x="68" y="43"/>
                  </a:cubicBezTo>
                  <a:cubicBezTo>
                    <a:pt x="72" y="40"/>
                    <a:pt x="76" y="37"/>
                    <a:pt x="80" y="34"/>
                  </a:cubicBezTo>
                  <a:cubicBezTo>
                    <a:pt x="84" y="31"/>
                    <a:pt x="89" y="28"/>
                    <a:pt x="93" y="23"/>
                  </a:cubicBezTo>
                  <a:cubicBezTo>
                    <a:pt x="94" y="23"/>
                    <a:pt x="94" y="22"/>
                    <a:pt x="95" y="21"/>
                  </a:cubicBezTo>
                  <a:cubicBezTo>
                    <a:pt x="95" y="21"/>
                    <a:pt x="95" y="21"/>
                    <a:pt x="95" y="21"/>
                  </a:cubicBezTo>
                  <a:cubicBezTo>
                    <a:pt x="96" y="20"/>
                    <a:pt x="96" y="20"/>
                    <a:pt x="96" y="19"/>
                  </a:cubicBezTo>
                  <a:cubicBezTo>
                    <a:pt x="96" y="19"/>
                    <a:pt x="96" y="19"/>
                    <a:pt x="96" y="19"/>
                  </a:cubicBezTo>
                  <a:cubicBezTo>
                    <a:pt x="97" y="22"/>
                    <a:pt x="95" y="25"/>
                    <a:pt x="92" y="28"/>
                  </a:cubicBezTo>
                  <a:close/>
                </a:path>
              </a:pathLst>
            </a:custGeom>
            <a:noFill/>
            <a:ln>
              <a:solidFill>
                <a:srgbClr val="A6815D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9360064" y="1049437"/>
            <a:ext cx="267642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那可不可以加入蓝牙功能呢？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或者让这个小助手实现更多功能？</a:t>
            </a:r>
          </a:p>
        </p:txBody>
      </p:sp>
      <p:sp>
        <p:nvSpPr>
          <p:cNvPr id="38" name="矩形 37"/>
          <p:cNvSpPr/>
          <p:nvPr/>
        </p:nvSpPr>
        <p:spPr>
          <a:xfrm>
            <a:off x="5109439" y="1897750"/>
            <a:ext cx="435002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如果有一个小助手在身旁，它可以显示出现在环境的温度、湿度和光照强度就太好了</a:t>
            </a:r>
          </a:p>
        </p:txBody>
      </p:sp>
      <p:sp>
        <p:nvSpPr>
          <p:cNvPr id="39" name="矩形 38"/>
          <p:cNvSpPr/>
          <p:nvPr/>
        </p:nvSpPr>
        <p:spPr>
          <a:xfrm>
            <a:off x="0" y="2051911"/>
            <a:ext cx="313725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舒适的环境会使人心情愉快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3E7C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FEAC6CB0-2F7F-4B99-8F22-2F9DEE9A50FE}"/>
              </a:ext>
            </a:extLst>
          </p:cNvPr>
          <p:cNvGrpSpPr/>
          <p:nvPr/>
        </p:nvGrpSpPr>
        <p:grpSpPr>
          <a:xfrm>
            <a:off x="5287071" y="23711"/>
            <a:ext cx="1497497" cy="1648571"/>
            <a:chOff x="5331279" y="1551998"/>
            <a:chExt cx="1451428" cy="1601352"/>
          </a:xfrm>
        </p:grpSpPr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EFDB494F-95E2-4424-AE0F-10034796ED75}"/>
                </a:ext>
              </a:extLst>
            </p:cNvPr>
            <p:cNvGrpSpPr/>
            <p:nvPr/>
          </p:nvGrpSpPr>
          <p:grpSpPr>
            <a:xfrm>
              <a:off x="5331279" y="1551998"/>
              <a:ext cx="1451428" cy="1601352"/>
              <a:chOff x="1959429" y="4325257"/>
              <a:chExt cx="1451428" cy="1601352"/>
            </a:xfrm>
          </p:grpSpPr>
          <p:sp>
            <p:nvSpPr>
              <p:cNvPr id="44" name="等腰三角形 43">
                <a:extLst>
                  <a:ext uri="{FF2B5EF4-FFF2-40B4-BE49-F238E27FC236}">
                    <a16:creationId xmlns:a16="http://schemas.microsoft.com/office/drawing/2014/main" id="{98B9708B-B59D-47F5-8DBB-A731B7FA3A31}"/>
                  </a:ext>
                </a:extLst>
              </p:cNvPr>
              <p:cNvSpPr/>
              <p:nvPr/>
            </p:nvSpPr>
            <p:spPr>
              <a:xfrm>
                <a:off x="1959429" y="4325257"/>
                <a:ext cx="1451428" cy="799659"/>
              </a:xfrm>
              <a:prstGeom prst="triangle">
                <a:avLst/>
              </a:prstGeom>
              <a:solidFill>
                <a:srgbClr val="2C49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等腰三角形 44">
                <a:extLst>
                  <a:ext uri="{FF2B5EF4-FFF2-40B4-BE49-F238E27FC236}">
                    <a16:creationId xmlns:a16="http://schemas.microsoft.com/office/drawing/2014/main" id="{C5882C79-CFCF-4426-9AED-B2ECD9EAC99E}"/>
                  </a:ext>
                </a:extLst>
              </p:cNvPr>
              <p:cNvSpPr/>
              <p:nvPr/>
            </p:nvSpPr>
            <p:spPr>
              <a:xfrm flipV="1">
                <a:off x="1959429" y="5126950"/>
                <a:ext cx="1451428" cy="799659"/>
              </a:xfrm>
              <a:prstGeom prst="triangle">
                <a:avLst/>
              </a:prstGeom>
              <a:solidFill>
                <a:srgbClr val="A681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8043B1D2-20D7-4D4F-AEE3-B632A59CFAB8}"/>
                </a:ext>
              </a:extLst>
            </p:cNvPr>
            <p:cNvSpPr txBox="1"/>
            <p:nvPr/>
          </p:nvSpPr>
          <p:spPr>
            <a:xfrm>
              <a:off x="5754666" y="1756892"/>
              <a:ext cx="627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600">
                  <a:solidFill>
                    <a:srgbClr val="2C49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3E7C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02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3E7C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3DFCEB4F-9F25-459F-8BEE-EA2572D75FD6}"/>
                </a:ext>
              </a:extLst>
            </p:cNvPr>
            <p:cNvSpPr txBox="1"/>
            <p:nvPr/>
          </p:nvSpPr>
          <p:spPr>
            <a:xfrm>
              <a:off x="5565511" y="2387274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E3E7C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3E7C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创意来源</a:t>
              </a:r>
            </a:p>
          </p:txBody>
        </p:sp>
      </p:grpSp>
      <p:sp>
        <p:nvSpPr>
          <p:cNvPr id="48" name="文本框 47">
            <a:extLst>
              <a:ext uri="{FF2B5EF4-FFF2-40B4-BE49-F238E27FC236}">
                <a16:creationId xmlns:a16="http://schemas.microsoft.com/office/drawing/2014/main" id="{AEACAC90-E998-492A-BACE-BD132F87AC97}"/>
              </a:ext>
            </a:extLst>
          </p:cNvPr>
          <p:cNvSpPr txBox="1"/>
          <p:nvPr/>
        </p:nvSpPr>
        <p:spPr>
          <a:xfrm>
            <a:off x="1474065" y="3328572"/>
            <a:ext cx="378854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那么如何了解我们身处环境的一些物理因素呢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2267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1877"/>
          <a:stretch/>
        </p:blipFill>
        <p:spPr>
          <a:xfrm>
            <a:off x="3276599" y="-1"/>
            <a:ext cx="5324083" cy="235267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5331279" y="1551998"/>
            <a:ext cx="1451428" cy="1601352"/>
            <a:chOff x="5331279" y="1551998"/>
            <a:chExt cx="1451428" cy="1601352"/>
          </a:xfrm>
        </p:grpSpPr>
        <p:grpSp>
          <p:nvGrpSpPr>
            <p:cNvPr id="5" name="组合 4"/>
            <p:cNvGrpSpPr/>
            <p:nvPr/>
          </p:nvGrpSpPr>
          <p:grpSpPr>
            <a:xfrm>
              <a:off x="5331279" y="1551998"/>
              <a:ext cx="1451428" cy="1601352"/>
              <a:chOff x="1959429" y="4325257"/>
              <a:chExt cx="1451428" cy="1601352"/>
            </a:xfrm>
          </p:grpSpPr>
          <p:sp>
            <p:nvSpPr>
              <p:cNvPr id="6" name="等腰三角形 5"/>
              <p:cNvSpPr/>
              <p:nvPr/>
            </p:nvSpPr>
            <p:spPr>
              <a:xfrm>
                <a:off x="1959429" y="4325257"/>
                <a:ext cx="1451428" cy="799659"/>
              </a:xfrm>
              <a:prstGeom prst="triangle">
                <a:avLst/>
              </a:prstGeom>
              <a:solidFill>
                <a:srgbClr val="2C49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等腰三角形 6"/>
              <p:cNvSpPr/>
              <p:nvPr/>
            </p:nvSpPr>
            <p:spPr>
              <a:xfrm flipV="1">
                <a:off x="1959429" y="5126950"/>
                <a:ext cx="1451428" cy="799659"/>
              </a:xfrm>
              <a:prstGeom prst="triangle">
                <a:avLst/>
              </a:prstGeom>
              <a:solidFill>
                <a:srgbClr val="A681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5754666" y="1756892"/>
              <a:ext cx="627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600">
                  <a:solidFill>
                    <a:srgbClr val="2C49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3E7C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03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3E7C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565511" y="2387274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E3E7C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3E7C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9" name="任意多边形: 形状 18"/>
          <p:cNvSpPr/>
          <p:nvPr/>
        </p:nvSpPr>
        <p:spPr>
          <a:xfrm>
            <a:off x="3276599" y="3313626"/>
            <a:ext cx="234232" cy="2386734"/>
          </a:xfrm>
          <a:custGeom>
            <a:avLst/>
            <a:gdLst>
              <a:gd name="connsiteX0" fmla="*/ 0 w 234232"/>
              <a:gd name="connsiteY0" fmla="*/ 0 h 2386734"/>
              <a:gd name="connsiteX1" fmla="*/ 234232 w 234232"/>
              <a:gd name="connsiteY1" fmla="*/ 0 h 2386734"/>
              <a:gd name="connsiteX2" fmla="*/ 234232 w 234232"/>
              <a:gd name="connsiteY2" fmla="*/ 30599 h 2386734"/>
              <a:gd name="connsiteX3" fmla="*/ 19931 w 234232"/>
              <a:gd name="connsiteY3" fmla="*/ 30599 h 2386734"/>
              <a:gd name="connsiteX4" fmla="*/ 19931 w 234232"/>
              <a:gd name="connsiteY4" fmla="*/ 2357716 h 2386734"/>
              <a:gd name="connsiteX5" fmla="*/ 234232 w 234232"/>
              <a:gd name="connsiteY5" fmla="*/ 2357716 h 2386734"/>
              <a:gd name="connsiteX6" fmla="*/ 234232 w 234232"/>
              <a:gd name="connsiteY6" fmla="*/ 2386734 h 2386734"/>
              <a:gd name="connsiteX7" fmla="*/ 0 w 234232"/>
              <a:gd name="connsiteY7" fmla="*/ 2386734 h 2386734"/>
              <a:gd name="connsiteX8" fmla="*/ 0 w 234232"/>
              <a:gd name="connsiteY8" fmla="*/ 0 h 2386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232" h="2386734">
                <a:moveTo>
                  <a:pt x="0" y="0"/>
                </a:moveTo>
                <a:lnTo>
                  <a:pt x="234232" y="0"/>
                </a:lnTo>
                <a:lnTo>
                  <a:pt x="234232" y="30599"/>
                </a:lnTo>
                <a:lnTo>
                  <a:pt x="19931" y="30599"/>
                </a:lnTo>
                <a:lnTo>
                  <a:pt x="19931" y="2357716"/>
                </a:lnTo>
                <a:lnTo>
                  <a:pt x="234232" y="2357716"/>
                </a:lnTo>
                <a:lnTo>
                  <a:pt x="234232" y="2386734"/>
                </a:lnTo>
                <a:lnTo>
                  <a:pt x="0" y="2386734"/>
                </a:lnTo>
                <a:lnTo>
                  <a:pt x="0" y="0"/>
                </a:lnTo>
                <a:close/>
              </a:path>
            </a:pathLst>
          </a:custGeom>
          <a:solidFill>
            <a:srgbClr val="A68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任意多边形: 形状 17"/>
          <p:cNvSpPr/>
          <p:nvPr/>
        </p:nvSpPr>
        <p:spPr>
          <a:xfrm>
            <a:off x="8379133" y="3313626"/>
            <a:ext cx="221549" cy="2386734"/>
          </a:xfrm>
          <a:custGeom>
            <a:avLst/>
            <a:gdLst>
              <a:gd name="connsiteX0" fmla="*/ 0 w 221549"/>
              <a:gd name="connsiteY0" fmla="*/ 0 h 2386734"/>
              <a:gd name="connsiteX1" fmla="*/ 221549 w 221549"/>
              <a:gd name="connsiteY1" fmla="*/ 0 h 2386734"/>
              <a:gd name="connsiteX2" fmla="*/ 221549 w 221549"/>
              <a:gd name="connsiteY2" fmla="*/ 2386734 h 2386734"/>
              <a:gd name="connsiteX3" fmla="*/ 0 w 221549"/>
              <a:gd name="connsiteY3" fmla="*/ 2386734 h 2386734"/>
              <a:gd name="connsiteX4" fmla="*/ 0 w 221549"/>
              <a:gd name="connsiteY4" fmla="*/ 2357716 h 2386734"/>
              <a:gd name="connsiteX5" fmla="*/ 201618 w 221549"/>
              <a:gd name="connsiteY5" fmla="*/ 2357716 h 2386734"/>
              <a:gd name="connsiteX6" fmla="*/ 201618 w 221549"/>
              <a:gd name="connsiteY6" fmla="*/ 30599 h 2386734"/>
              <a:gd name="connsiteX7" fmla="*/ 0 w 221549"/>
              <a:gd name="connsiteY7" fmla="*/ 30599 h 2386734"/>
              <a:gd name="connsiteX8" fmla="*/ 0 w 221549"/>
              <a:gd name="connsiteY8" fmla="*/ 0 h 2386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549" h="2386734">
                <a:moveTo>
                  <a:pt x="0" y="0"/>
                </a:moveTo>
                <a:lnTo>
                  <a:pt x="221549" y="0"/>
                </a:lnTo>
                <a:lnTo>
                  <a:pt x="221549" y="2386734"/>
                </a:lnTo>
                <a:lnTo>
                  <a:pt x="0" y="2386734"/>
                </a:lnTo>
                <a:lnTo>
                  <a:pt x="0" y="2357716"/>
                </a:lnTo>
                <a:lnTo>
                  <a:pt x="201618" y="2357716"/>
                </a:lnTo>
                <a:lnTo>
                  <a:pt x="201618" y="30599"/>
                </a:lnTo>
                <a:lnTo>
                  <a:pt x="0" y="30599"/>
                </a:lnTo>
                <a:lnTo>
                  <a:pt x="0" y="0"/>
                </a:lnTo>
                <a:close/>
              </a:path>
            </a:pathLst>
          </a:custGeom>
          <a:solidFill>
            <a:srgbClr val="A68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876826" y="3559768"/>
            <a:ext cx="43603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2C49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制作过程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8CFC829-AC73-4F0B-9596-3DD220E71906}"/>
              </a:ext>
            </a:extLst>
          </p:cNvPr>
          <p:cNvSpPr txBox="1"/>
          <p:nvPr/>
        </p:nvSpPr>
        <p:spPr>
          <a:xfrm>
            <a:off x="5568881" y="2398606"/>
            <a:ext cx="1054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1600" dirty="0">
                <a:solidFill>
                  <a:srgbClr val="2C49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制作过程</a:t>
            </a:r>
          </a:p>
        </p:txBody>
      </p:sp>
    </p:spTree>
    <p:extLst>
      <p:ext uri="{BB962C8B-B14F-4D97-AF65-F5344CB8AC3E}">
        <p14:creationId xmlns:p14="http://schemas.microsoft.com/office/powerpoint/2010/main" val="114496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图片 69">
            <a:extLst>
              <a:ext uri="{FF2B5EF4-FFF2-40B4-BE49-F238E27FC236}">
                <a16:creationId xmlns:a16="http://schemas.microsoft.com/office/drawing/2014/main" id="{55E5460D-F2F9-4FFC-9F4C-6199051D2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687" y="0"/>
            <a:ext cx="1550570" cy="1706929"/>
          </a:xfrm>
          <a:prstGeom prst="rect">
            <a:avLst/>
          </a:prstGeom>
        </p:spPr>
      </p:pic>
      <p:sp>
        <p:nvSpPr>
          <p:cNvPr id="6" name="圆角矩形 12">
            <a:extLst>
              <a:ext uri="{FF2B5EF4-FFF2-40B4-BE49-F238E27FC236}">
                <a16:creationId xmlns:a16="http://schemas.microsoft.com/office/drawing/2014/main" id="{72F7D1D9-61FD-4659-AED3-9A5F71DEBAC4}"/>
              </a:ext>
            </a:extLst>
          </p:cNvPr>
          <p:cNvSpPr/>
          <p:nvPr/>
        </p:nvSpPr>
        <p:spPr bwMode="auto">
          <a:xfrm flipV="1">
            <a:off x="4440995" y="1817598"/>
            <a:ext cx="3505286" cy="818557"/>
          </a:xfrm>
          <a:prstGeom prst="roundRect">
            <a:avLst/>
          </a:prstGeom>
          <a:solidFill>
            <a:srgbClr val="A6815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18565">
              <a:defRPr/>
            </a:pPr>
            <a:endParaRPr lang="zh-CN" altLang="en-US" sz="2400" kern="0" dirty="0">
              <a:solidFill>
                <a:prstClr val="white"/>
              </a:solidFill>
              <a:latin typeface="造字工房尚雅体演示版常规体" pitchFamily="50" charset="-122"/>
              <a:ea typeface="造字工房尚雅体演示版常规体" pitchFamily="50" charset="-122"/>
            </a:endParaRPr>
          </a:p>
        </p:txBody>
      </p:sp>
      <p:sp>
        <p:nvSpPr>
          <p:cNvPr id="22" name="圆角矩形 12">
            <a:extLst>
              <a:ext uri="{FF2B5EF4-FFF2-40B4-BE49-F238E27FC236}">
                <a16:creationId xmlns:a16="http://schemas.microsoft.com/office/drawing/2014/main" id="{5B212AF1-4D31-411C-BBE7-3933F4FF999A}"/>
              </a:ext>
            </a:extLst>
          </p:cNvPr>
          <p:cNvSpPr/>
          <p:nvPr/>
        </p:nvSpPr>
        <p:spPr bwMode="auto">
          <a:xfrm flipV="1">
            <a:off x="847178" y="3540902"/>
            <a:ext cx="2248060" cy="818557"/>
          </a:xfrm>
          <a:prstGeom prst="roundRect">
            <a:avLst/>
          </a:prstGeom>
          <a:solidFill>
            <a:srgbClr val="2C49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18565">
              <a:defRPr/>
            </a:pPr>
            <a:endParaRPr lang="zh-CN" altLang="en-US" sz="2400" kern="0" dirty="0">
              <a:solidFill>
                <a:prstClr val="white"/>
              </a:solidFill>
              <a:latin typeface="造字工房尚雅体演示版常规体" pitchFamily="50" charset="-122"/>
              <a:ea typeface="造字工房尚雅体演示版常规体" pitchFamily="50" charset="-122"/>
            </a:endParaRPr>
          </a:p>
        </p:txBody>
      </p:sp>
      <p:sp>
        <p:nvSpPr>
          <p:cNvPr id="23" name="圆角矩形 12">
            <a:extLst>
              <a:ext uri="{FF2B5EF4-FFF2-40B4-BE49-F238E27FC236}">
                <a16:creationId xmlns:a16="http://schemas.microsoft.com/office/drawing/2014/main" id="{9E3C04FC-CE00-4F3D-AFAF-620AA5C3C318}"/>
              </a:ext>
            </a:extLst>
          </p:cNvPr>
          <p:cNvSpPr/>
          <p:nvPr/>
        </p:nvSpPr>
        <p:spPr bwMode="auto">
          <a:xfrm flipV="1">
            <a:off x="3571974" y="3540901"/>
            <a:ext cx="2248060" cy="818557"/>
          </a:xfrm>
          <a:prstGeom prst="roundRect">
            <a:avLst/>
          </a:prstGeom>
          <a:solidFill>
            <a:srgbClr val="2C49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18565">
              <a:defRPr/>
            </a:pPr>
            <a:endParaRPr lang="zh-CN" altLang="en-US" sz="2400" kern="0" dirty="0">
              <a:solidFill>
                <a:prstClr val="white"/>
              </a:solidFill>
              <a:latin typeface="造字工房尚雅体演示版常规体" pitchFamily="50" charset="-122"/>
              <a:ea typeface="造字工房尚雅体演示版常规体" pitchFamily="50" charset="-122"/>
            </a:endParaRPr>
          </a:p>
        </p:txBody>
      </p:sp>
      <p:sp>
        <p:nvSpPr>
          <p:cNvPr id="24" name="圆角矩形 12">
            <a:extLst>
              <a:ext uri="{FF2B5EF4-FFF2-40B4-BE49-F238E27FC236}">
                <a16:creationId xmlns:a16="http://schemas.microsoft.com/office/drawing/2014/main" id="{0165A0F7-C371-4FC1-9E3F-9B8B8809DE51}"/>
              </a:ext>
            </a:extLst>
          </p:cNvPr>
          <p:cNvSpPr/>
          <p:nvPr/>
        </p:nvSpPr>
        <p:spPr bwMode="auto">
          <a:xfrm flipV="1">
            <a:off x="6351190" y="3540900"/>
            <a:ext cx="2248060" cy="818557"/>
          </a:xfrm>
          <a:prstGeom prst="roundRect">
            <a:avLst/>
          </a:prstGeom>
          <a:solidFill>
            <a:srgbClr val="2C49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18565">
              <a:defRPr/>
            </a:pPr>
            <a:endParaRPr lang="zh-CN" altLang="en-US" sz="2400" kern="0" dirty="0">
              <a:solidFill>
                <a:prstClr val="white"/>
              </a:solidFill>
              <a:latin typeface="造字工房尚雅体演示版常规体" pitchFamily="50" charset="-122"/>
              <a:ea typeface="造字工房尚雅体演示版常规体" pitchFamily="50" charset="-122"/>
            </a:endParaRPr>
          </a:p>
        </p:txBody>
      </p:sp>
      <p:sp>
        <p:nvSpPr>
          <p:cNvPr id="25" name="圆角矩形 12">
            <a:extLst>
              <a:ext uri="{FF2B5EF4-FFF2-40B4-BE49-F238E27FC236}">
                <a16:creationId xmlns:a16="http://schemas.microsoft.com/office/drawing/2014/main" id="{855D9673-DC02-459F-966A-EAF4B0B212C6}"/>
              </a:ext>
            </a:extLst>
          </p:cNvPr>
          <p:cNvSpPr/>
          <p:nvPr/>
        </p:nvSpPr>
        <p:spPr bwMode="auto">
          <a:xfrm flipV="1">
            <a:off x="9113016" y="3540899"/>
            <a:ext cx="2248060" cy="818557"/>
          </a:xfrm>
          <a:prstGeom prst="roundRect">
            <a:avLst/>
          </a:prstGeom>
          <a:solidFill>
            <a:srgbClr val="2C49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18565">
              <a:defRPr/>
            </a:pPr>
            <a:endParaRPr lang="zh-CN" altLang="en-US" sz="2400" kern="0" dirty="0">
              <a:solidFill>
                <a:prstClr val="white"/>
              </a:solidFill>
              <a:latin typeface="造字工房尚雅体演示版常规体" pitchFamily="50" charset="-122"/>
              <a:ea typeface="造字工房尚雅体演示版常规体" pitchFamily="50" charset="-122"/>
            </a:endParaRPr>
          </a:p>
        </p:txBody>
      </p:sp>
      <p:sp>
        <p:nvSpPr>
          <p:cNvPr id="26" name="圆角矩形 12">
            <a:extLst>
              <a:ext uri="{FF2B5EF4-FFF2-40B4-BE49-F238E27FC236}">
                <a16:creationId xmlns:a16="http://schemas.microsoft.com/office/drawing/2014/main" id="{D66AADAF-A9ED-4BE7-B510-F256C1D23261}"/>
              </a:ext>
            </a:extLst>
          </p:cNvPr>
          <p:cNvSpPr/>
          <p:nvPr/>
        </p:nvSpPr>
        <p:spPr bwMode="auto">
          <a:xfrm flipV="1">
            <a:off x="856744" y="4982143"/>
            <a:ext cx="2248060" cy="818557"/>
          </a:xfrm>
          <a:prstGeom prst="roundRect">
            <a:avLst/>
          </a:prstGeom>
          <a:solidFill>
            <a:srgbClr val="A6815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18565">
              <a:defRPr/>
            </a:pPr>
            <a:endParaRPr lang="zh-CN" altLang="en-US" sz="2400" kern="0" dirty="0">
              <a:solidFill>
                <a:prstClr val="white"/>
              </a:solidFill>
              <a:latin typeface="造字工房尚雅体演示版常规体" pitchFamily="50" charset="-122"/>
              <a:ea typeface="造字工房尚雅体演示版常规体" pitchFamily="50" charset="-122"/>
            </a:endParaRPr>
          </a:p>
        </p:txBody>
      </p:sp>
      <p:sp>
        <p:nvSpPr>
          <p:cNvPr id="27" name="圆角矩形 12">
            <a:extLst>
              <a:ext uri="{FF2B5EF4-FFF2-40B4-BE49-F238E27FC236}">
                <a16:creationId xmlns:a16="http://schemas.microsoft.com/office/drawing/2014/main" id="{AD25A9D3-295E-4CEB-BE88-63CA62E99363}"/>
              </a:ext>
            </a:extLst>
          </p:cNvPr>
          <p:cNvSpPr/>
          <p:nvPr/>
        </p:nvSpPr>
        <p:spPr bwMode="auto">
          <a:xfrm flipV="1">
            <a:off x="3599944" y="4982143"/>
            <a:ext cx="2248060" cy="818557"/>
          </a:xfrm>
          <a:prstGeom prst="roundRect">
            <a:avLst/>
          </a:prstGeom>
          <a:solidFill>
            <a:srgbClr val="A6815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18565">
              <a:defRPr/>
            </a:pPr>
            <a:endParaRPr lang="zh-CN" altLang="en-US" sz="2400" kern="0" dirty="0">
              <a:solidFill>
                <a:prstClr val="white"/>
              </a:solidFill>
              <a:latin typeface="造字工房尚雅体演示版常规体" pitchFamily="50" charset="-122"/>
              <a:ea typeface="造字工房尚雅体演示版常规体" pitchFamily="50" charset="-122"/>
            </a:endParaRPr>
          </a:p>
        </p:txBody>
      </p:sp>
      <p:sp>
        <p:nvSpPr>
          <p:cNvPr id="28" name="圆角矩形 12">
            <a:extLst>
              <a:ext uri="{FF2B5EF4-FFF2-40B4-BE49-F238E27FC236}">
                <a16:creationId xmlns:a16="http://schemas.microsoft.com/office/drawing/2014/main" id="{A3693B19-E22D-4912-B70F-205672C189DC}"/>
              </a:ext>
            </a:extLst>
          </p:cNvPr>
          <p:cNvSpPr/>
          <p:nvPr/>
        </p:nvSpPr>
        <p:spPr bwMode="auto">
          <a:xfrm flipV="1">
            <a:off x="6351190" y="4980559"/>
            <a:ext cx="2248060" cy="818557"/>
          </a:xfrm>
          <a:prstGeom prst="roundRect">
            <a:avLst/>
          </a:prstGeom>
          <a:solidFill>
            <a:srgbClr val="A6815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18565">
              <a:defRPr/>
            </a:pPr>
            <a:endParaRPr lang="zh-CN" altLang="en-US" sz="2400" kern="0" dirty="0">
              <a:solidFill>
                <a:prstClr val="white"/>
              </a:solidFill>
              <a:latin typeface="造字工房尚雅体演示版常规体" pitchFamily="50" charset="-122"/>
              <a:ea typeface="造字工房尚雅体演示版常规体" pitchFamily="50" charset="-122"/>
            </a:endParaRPr>
          </a:p>
        </p:txBody>
      </p:sp>
      <p:sp>
        <p:nvSpPr>
          <p:cNvPr id="29" name="圆角矩形 12">
            <a:extLst>
              <a:ext uri="{FF2B5EF4-FFF2-40B4-BE49-F238E27FC236}">
                <a16:creationId xmlns:a16="http://schemas.microsoft.com/office/drawing/2014/main" id="{BFA71D22-73FE-4257-B804-6B3F5B7B73BB}"/>
              </a:ext>
            </a:extLst>
          </p:cNvPr>
          <p:cNvSpPr/>
          <p:nvPr/>
        </p:nvSpPr>
        <p:spPr bwMode="auto">
          <a:xfrm flipV="1">
            <a:off x="9132064" y="4980558"/>
            <a:ext cx="2248060" cy="818557"/>
          </a:xfrm>
          <a:prstGeom prst="roundRect">
            <a:avLst/>
          </a:prstGeom>
          <a:solidFill>
            <a:srgbClr val="A6815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18565">
              <a:defRPr/>
            </a:pPr>
            <a:endParaRPr lang="zh-CN" altLang="en-US" sz="2400" kern="0" dirty="0">
              <a:solidFill>
                <a:prstClr val="white"/>
              </a:solidFill>
              <a:latin typeface="造字工房尚雅体演示版常规体" pitchFamily="50" charset="-122"/>
              <a:ea typeface="造字工房尚雅体演示版常规体" pitchFamily="50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CE58A3A-E721-494D-8CE3-B43FA46A106F}"/>
              </a:ext>
            </a:extLst>
          </p:cNvPr>
          <p:cNvSpPr txBox="1"/>
          <p:nvPr/>
        </p:nvSpPr>
        <p:spPr>
          <a:xfrm>
            <a:off x="4554516" y="1817599"/>
            <a:ext cx="3391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</a:rPr>
              <a:t>蓝牙语音助手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DB4642C-8693-40C6-901F-19B787BA7AA5}"/>
              </a:ext>
            </a:extLst>
          </p:cNvPr>
          <p:cNvSpPr txBox="1"/>
          <p:nvPr/>
        </p:nvSpPr>
        <p:spPr>
          <a:xfrm>
            <a:off x="1374530" y="3535931"/>
            <a:ext cx="1421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</a:rPr>
              <a:t>温度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2E57574-678C-4F97-A8BC-0E97AD407086}"/>
              </a:ext>
            </a:extLst>
          </p:cNvPr>
          <p:cNvSpPr txBox="1"/>
          <p:nvPr/>
        </p:nvSpPr>
        <p:spPr>
          <a:xfrm>
            <a:off x="4061956" y="3540899"/>
            <a:ext cx="17539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</a:rPr>
              <a:t>声音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0FAABDC-5CAE-48E6-A25A-8DCD6197DE19}"/>
              </a:ext>
            </a:extLst>
          </p:cNvPr>
          <p:cNvSpPr txBox="1"/>
          <p:nvPr/>
        </p:nvSpPr>
        <p:spPr>
          <a:xfrm>
            <a:off x="6370051" y="3540899"/>
            <a:ext cx="2806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</a:rPr>
              <a:t>光照强度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D692E744-96F1-42FA-A750-263BB7BA660E}"/>
              </a:ext>
            </a:extLst>
          </p:cNvPr>
          <p:cNvSpPr txBox="1"/>
          <p:nvPr/>
        </p:nvSpPr>
        <p:spPr>
          <a:xfrm>
            <a:off x="9623694" y="3540899"/>
            <a:ext cx="1903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</a:rPr>
              <a:t>听歌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28533A30-6C42-4586-990A-4F2B3FAEBC47}"/>
              </a:ext>
            </a:extLst>
          </p:cNvPr>
          <p:cNvSpPr txBox="1"/>
          <p:nvPr/>
        </p:nvSpPr>
        <p:spPr>
          <a:xfrm>
            <a:off x="811876" y="5128226"/>
            <a:ext cx="2546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测温度和湿度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5E36FAB7-C2CA-4B62-8EB0-D6929B3028C7}"/>
              </a:ext>
            </a:extLst>
          </p:cNvPr>
          <p:cNvSpPr txBox="1"/>
          <p:nvPr/>
        </p:nvSpPr>
        <p:spPr>
          <a:xfrm>
            <a:off x="3813864" y="5035893"/>
            <a:ext cx="1903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</a:rPr>
              <a:t>测声音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D3C3FE5E-2F4D-47AE-B9CD-2A3A60E758BE}"/>
              </a:ext>
            </a:extLst>
          </p:cNvPr>
          <p:cNvSpPr txBox="1"/>
          <p:nvPr/>
        </p:nvSpPr>
        <p:spPr>
          <a:xfrm>
            <a:off x="6591100" y="5040449"/>
            <a:ext cx="1720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</a:rPr>
              <a:t>测光强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92288109-9FD2-4358-B1D8-C8CB320E8EBD}"/>
              </a:ext>
            </a:extLst>
          </p:cNvPr>
          <p:cNvSpPr txBox="1"/>
          <p:nvPr/>
        </p:nvSpPr>
        <p:spPr>
          <a:xfrm>
            <a:off x="9087196" y="5040626"/>
            <a:ext cx="2516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</a:rPr>
              <a:t>放歌</a:t>
            </a:r>
            <a:r>
              <a:rPr lang="en-US" altLang="zh-CN" sz="4000" dirty="0">
                <a:solidFill>
                  <a:schemeClr val="bg1"/>
                </a:solidFill>
              </a:rPr>
              <a:t>/</a:t>
            </a:r>
            <a:r>
              <a:rPr lang="zh-CN" altLang="en-US" sz="4000" dirty="0">
                <a:solidFill>
                  <a:schemeClr val="bg1"/>
                </a:solidFill>
              </a:rPr>
              <a:t>切歌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D666E9D7-5BB8-4758-AC73-6E9497124B35}"/>
              </a:ext>
            </a:extLst>
          </p:cNvPr>
          <p:cNvSpPr txBox="1"/>
          <p:nvPr/>
        </p:nvSpPr>
        <p:spPr>
          <a:xfrm>
            <a:off x="9598777" y="5970269"/>
            <a:ext cx="1562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</a:rPr>
              <a:t>切歌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D04BC283-4FEB-4DC3-A135-B067E5B897EC}"/>
              </a:ext>
            </a:extLst>
          </p:cNvPr>
          <p:cNvSpPr txBox="1"/>
          <p:nvPr/>
        </p:nvSpPr>
        <p:spPr>
          <a:xfrm>
            <a:off x="636856" y="1183709"/>
            <a:ext cx="2685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2C4947"/>
                </a:solidFill>
              </a:rPr>
              <a:t>具体设计方案：</a:t>
            </a:r>
          </a:p>
        </p:txBody>
      </p:sp>
      <p:cxnSp>
        <p:nvCxnSpPr>
          <p:cNvPr id="84" name="直接箭头连接符 83">
            <a:extLst>
              <a:ext uri="{FF2B5EF4-FFF2-40B4-BE49-F238E27FC236}">
                <a16:creationId xmlns:a16="http://schemas.microsoft.com/office/drawing/2014/main" id="{0E0932D0-C1C9-4B41-B7AF-BA0B7F1B66DF}"/>
              </a:ext>
            </a:extLst>
          </p:cNvPr>
          <p:cNvCxnSpPr/>
          <p:nvPr/>
        </p:nvCxnSpPr>
        <p:spPr>
          <a:xfrm flipH="1">
            <a:off x="4879571" y="2784764"/>
            <a:ext cx="540327" cy="6442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箭头连接符 85">
            <a:extLst>
              <a:ext uri="{FF2B5EF4-FFF2-40B4-BE49-F238E27FC236}">
                <a16:creationId xmlns:a16="http://schemas.microsoft.com/office/drawing/2014/main" id="{A2EC6744-DE42-45C1-A0E6-36C24D46200E}"/>
              </a:ext>
            </a:extLst>
          </p:cNvPr>
          <p:cNvCxnSpPr>
            <a:cxnSpLocks/>
          </p:cNvCxnSpPr>
          <p:nvPr/>
        </p:nvCxnSpPr>
        <p:spPr>
          <a:xfrm>
            <a:off x="6591100" y="2784764"/>
            <a:ext cx="507969" cy="6442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箭头连接符 88">
            <a:extLst>
              <a:ext uri="{FF2B5EF4-FFF2-40B4-BE49-F238E27FC236}">
                <a16:creationId xmlns:a16="http://schemas.microsoft.com/office/drawing/2014/main" id="{EEA9FB43-227C-4C20-8027-CB8F9EC92388}"/>
              </a:ext>
            </a:extLst>
          </p:cNvPr>
          <p:cNvCxnSpPr>
            <a:cxnSpLocks/>
          </p:cNvCxnSpPr>
          <p:nvPr/>
        </p:nvCxnSpPr>
        <p:spPr>
          <a:xfrm flipH="1">
            <a:off x="2610196" y="2636155"/>
            <a:ext cx="1830799" cy="680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箭头连接符 91">
            <a:extLst>
              <a:ext uri="{FF2B5EF4-FFF2-40B4-BE49-F238E27FC236}">
                <a16:creationId xmlns:a16="http://schemas.microsoft.com/office/drawing/2014/main" id="{AF86A379-B02E-4864-95D0-D086E0455E93}"/>
              </a:ext>
            </a:extLst>
          </p:cNvPr>
          <p:cNvCxnSpPr/>
          <p:nvPr/>
        </p:nvCxnSpPr>
        <p:spPr>
          <a:xfrm>
            <a:off x="7946281" y="2636155"/>
            <a:ext cx="2170308" cy="680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箭头连接符 93">
            <a:extLst>
              <a:ext uri="{FF2B5EF4-FFF2-40B4-BE49-F238E27FC236}">
                <a16:creationId xmlns:a16="http://schemas.microsoft.com/office/drawing/2014/main" id="{457AFA9B-8073-498B-A0AA-FC283A56D63D}"/>
              </a:ext>
            </a:extLst>
          </p:cNvPr>
          <p:cNvCxnSpPr/>
          <p:nvPr/>
        </p:nvCxnSpPr>
        <p:spPr>
          <a:xfrm>
            <a:off x="1961804" y="4455622"/>
            <a:ext cx="0" cy="4488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箭头连接符 97">
            <a:extLst>
              <a:ext uri="{FF2B5EF4-FFF2-40B4-BE49-F238E27FC236}">
                <a16:creationId xmlns:a16="http://schemas.microsoft.com/office/drawing/2014/main" id="{C6ADC015-7291-43B5-8CE2-11230CC838C4}"/>
              </a:ext>
            </a:extLst>
          </p:cNvPr>
          <p:cNvCxnSpPr>
            <a:cxnSpLocks/>
          </p:cNvCxnSpPr>
          <p:nvPr/>
        </p:nvCxnSpPr>
        <p:spPr>
          <a:xfrm>
            <a:off x="4788131" y="4438996"/>
            <a:ext cx="0" cy="4655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接箭头连接符 100">
            <a:extLst>
              <a:ext uri="{FF2B5EF4-FFF2-40B4-BE49-F238E27FC236}">
                <a16:creationId xmlns:a16="http://schemas.microsoft.com/office/drawing/2014/main" id="{81CC00AE-47F8-4BA2-853A-32C511654D0E}"/>
              </a:ext>
            </a:extLst>
          </p:cNvPr>
          <p:cNvCxnSpPr/>
          <p:nvPr/>
        </p:nvCxnSpPr>
        <p:spPr>
          <a:xfrm>
            <a:off x="7431578" y="4455622"/>
            <a:ext cx="0" cy="4488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接箭头连接符 102">
            <a:extLst>
              <a:ext uri="{FF2B5EF4-FFF2-40B4-BE49-F238E27FC236}">
                <a16:creationId xmlns:a16="http://schemas.microsoft.com/office/drawing/2014/main" id="{2FB2CA7E-5205-417E-8924-C0DDCB4BDF35}"/>
              </a:ext>
            </a:extLst>
          </p:cNvPr>
          <p:cNvCxnSpPr/>
          <p:nvPr/>
        </p:nvCxnSpPr>
        <p:spPr>
          <a:xfrm>
            <a:off x="10307782" y="4455622"/>
            <a:ext cx="0" cy="4488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26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7057358" y="1447720"/>
            <a:ext cx="4197270" cy="4197270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椭圆 3"/>
          <p:cNvSpPr/>
          <p:nvPr/>
        </p:nvSpPr>
        <p:spPr>
          <a:xfrm>
            <a:off x="6245909" y="1750543"/>
            <a:ext cx="743970" cy="743970"/>
          </a:xfrm>
          <a:prstGeom prst="ellips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椭圆 4"/>
          <p:cNvSpPr/>
          <p:nvPr/>
        </p:nvSpPr>
        <p:spPr>
          <a:xfrm>
            <a:off x="5943989" y="3113088"/>
            <a:ext cx="603839" cy="603839"/>
          </a:xfrm>
          <a:prstGeom prst="ellipse">
            <a:avLst/>
          </a:prstGeom>
          <a:solidFill>
            <a:srgbClr val="2C4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椭圆 5"/>
          <p:cNvSpPr/>
          <p:nvPr/>
        </p:nvSpPr>
        <p:spPr>
          <a:xfrm>
            <a:off x="6284693" y="4373563"/>
            <a:ext cx="371985" cy="371985"/>
          </a:xfrm>
          <a:prstGeom prst="ellipse">
            <a:avLst/>
          </a:prstGeom>
          <a:solidFill>
            <a:srgbClr val="A68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>
            <a:off x="6856920" y="5220968"/>
            <a:ext cx="265917" cy="265917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256143" y="3069302"/>
            <a:ext cx="167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DATA</a:t>
            </a:r>
          </a:p>
          <a:p>
            <a:pPr algn="ctr"/>
            <a:r>
              <a:rPr lang="en-US" altLang="zh-CN" sz="2800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DISPLAY</a:t>
            </a:r>
            <a:endParaRPr lang="zh-CN" altLang="en-US" sz="2800" dirty="0">
              <a:solidFill>
                <a:prstClr val="white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graphicFrame>
        <p:nvGraphicFramePr>
          <p:cNvPr id="17" name="图表 16"/>
          <p:cNvGraphicFramePr/>
          <p:nvPr>
            <p:extLst>
              <p:ext uri="{D42A27DB-BD31-4B8C-83A1-F6EECF244321}">
                <p14:modId xmlns:p14="http://schemas.microsoft.com/office/powerpoint/2010/main" val="987012073"/>
              </p:ext>
            </p:extLst>
          </p:nvPr>
        </p:nvGraphicFramePr>
        <p:xfrm>
          <a:off x="7300438" y="1394090"/>
          <a:ext cx="6345943" cy="3959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椭圆 17"/>
          <p:cNvSpPr/>
          <p:nvPr/>
        </p:nvSpPr>
        <p:spPr>
          <a:xfrm>
            <a:off x="7838577" y="2188350"/>
            <a:ext cx="2634832" cy="2634832"/>
          </a:xfrm>
          <a:prstGeom prst="ellipse">
            <a:avLst/>
          </a:prstGeom>
          <a:blipFill dpi="0" rotWithShape="1">
            <a:blip r:embed="rId4"/>
            <a:srcRect/>
            <a:tile tx="0" ty="0" sx="30000" sy="3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2289481" y="2057078"/>
            <a:ext cx="37639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2C49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播放音乐</a:t>
            </a:r>
          </a:p>
        </p:txBody>
      </p:sp>
      <p:sp>
        <p:nvSpPr>
          <p:cNvPr id="20" name="矩形 19"/>
          <p:cNvSpPr/>
          <p:nvPr/>
        </p:nvSpPr>
        <p:spPr>
          <a:xfrm>
            <a:off x="780836" y="3160205"/>
            <a:ext cx="47537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2C49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感知当前环境的温度和湿度</a:t>
            </a:r>
          </a:p>
        </p:txBody>
      </p:sp>
      <p:sp>
        <p:nvSpPr>
          <p:cNvPr id="21" name="矩形 20"/>
          <p:cNvSpPr/>
          <p:nvPr/>
        </p:nvSpPr>
        <p:spPr>
          <a:xfrm>
            <a:off x="2180017" y="4198354"/>
            <a:ext cx="37639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2C49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显示光强大小</a:t>
            </a:r>
          </a:p>
        </p:txBody>
      </p:sp>
      <p:sp>
        <p:nvSpPr>
          <p:cNvPr id="22" name="矩形 21"/>
          <p:cNvSpPr/>
          <p:nvPr/>
        </p:nvSpPr>
        <p:spPr>
          <a:xfrm>
            <a:off x="2892706" y="5169500"/>
            <a:ext cx="37639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2C49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测试声音分贝大小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D802B601-BEDC-42B1-8FC9-9784AD623C3B}"/>
              </a:ext>
            </a:extLst>
          </p:cNvPr>
          <p:cNvGrpSpPr/>
          <p:nvPr/>
        </p:nvGrpSpPr>
        <p:grpSpPr>
          <a:xfrm>
            <a:off x="5200029" y="0"/>
            <a:ext cx="1680864" cy="1700113"/>
            <a:chOff x="5331279" y="1551998"/>
            <a:chExt cx="1451428" cy="1601352"/>
          </a:xfrm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970F58BA-9920-460D-BA10-95BA9D09F6F6}"/>
                </a:ext>
              </a:extLst>
            </p:cNvPr>
            <p:cNvGrpSpPr/>
            <p:nvPr/>
          </p:nvGrpSpPr>
          <p:grpSpPr>
            <a:xfrm>
              <a:off x="5331279" y="1551998"/>
              <a:ext cx="1451428" cy="1601352"/>
              <a:chOff x="1959429" y="4325257"/>
              <a:chExt cx="1451428" cy="1601352"/>
            </a:xfrm>
          </p:grpSpPr>
          <p:sp>
            <p:nvSpPr>
              <p:cNvPr id="27" name="等腰三角形 26">
                <a:extLst>
                  <a:ext uri="{FF2B5EF4-FFF2-40B4-BE49-F238E27FC236}">
                    <a16:creationId xmlns:a16="http://schemas.microsoft.com/office/drawing/2014/main" id="{000BD034-AEDA-4C4C-9B98-5AC12309BEA3}"/>
                  </a:ext>
                </a:extLst>
              </p:cNvPr>
              <p:cNvSpPr/>
              <p:nvPr/>
            </p:nvSpPr>
            <p:spPr>
              <a:xfrm>
                <a:off x="1959429" y="4325257"/>
                <a:ext cx="1451428" cy="799659"/>
              </a:xfrm>
              <a:prstGeom prst="triangle">
                <a:avLst/>
              </a:prstGeom>
              <a:solidFill>
                <a:srgbClr val="2C49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等腰三角形 27">
                <a:extLst>
                  <a:ext uri="{FF2B5EF4-FFF2-40B4-BE49-F238E27FC236}">
                    <a16:creationId xmlns:a16="http://schemas.microsoft.com/office/drawing/2014/main" id="{3A294E90-1D33-4264-86F6-A13FEEA78E54}"/>
                  </a:ext>
                </a:extLst>
              </p:cNvPr>
              <p:cNvSpPr/>
              <p:nvPr/>
            </p:nvSpPr>
            <p:spPr>
              <a:xfrm flipV="1">
                <a:off x="1959429" y="5126950"/>
                <a:ext cx="1451428" cy="799659"/>
              </a:xfrm>
              <a:prstGeom prst="triangle">
                <a:avLst/>
              </a:prstGeom>
              <a:solidFill>
                <a:srgbClr val="A681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5E780A3C-C1E9-45C0-8FD8-78BB57562746}"/>
                </a:ext>
              </a:extLst>
            </p:cNvPr>
            <p:cNvSpPr txBox="1"/>
            <p:nvPr/>
          </p:nvSpPr>
          <p:spPr>
            <a:xfrm>
              <a:off x="5754666" y="1756892"/>
              <a:ext cx="541497" cy="4928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600">
                  <a:solidFill>
                    <a:srgbClr val="2C49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2800" b="1" dirty="0">
                  <a:solidFill>
                    <a:srgbClr val="E3E7C6"/>
                  </a:solidFill>
                </a:rPr>
                <a:t>03</a:t>
              </a:r>
              <a:endParaRPr lang="zh-CN" altLang="en-US" sz="2800" b="1" dirty="0">
                <a:solidFill>
                  <a:srgbClr val="E3E7C6"/>
                </a:solidFill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09730152-C070-48CF-B825-8B7F6E88A825}"/>
                </a:ext>
              </a:extLst>
            </p:cNvPr>
            <p:cNvSpPr txBox="1"/>
            <p:nvPr/>
          </p:nvSpPr>
          <p:spPr>
            <a:xfrm>
              <a:off x="5565511" y="2387274"/>
              <a:ext cx="868167" cy="318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E3E7C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600" dirty="0"/>
                <a:t>制作过程</a:t>
              </a:r>
            </a:p>
          </p:txBody>
        </p:sp>
      </p:grpSp>
      <p:sp>
        <p:nvSpPr>
          <p:cNvPr id="29" name="矩形 28">
            <a:extLst>
              <a:ext uri="{FF2B5EF4-FFF2-40B4-BE49-F238E27FC236}">
                <a16:creationId xmlns:a16="http://schemas.microsoft.com/office/drawing/2014/main" id="{2AF24F25-EA9F-4609-9958-EF8E75B7980E}"/>
              </a:ext>
            </a:extLst>
          </p:cNvPr>
          <p:cNvSpPr/>
          <p:nvPr/>
        </p:nvSpPr>
        <p:spPr>
          <a:xfrm>
            <a:off x="532550" y="1165280"/>
            <a:ext cx="3763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A6815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想要实现的功能：</a:t>
            </a:r>
          </a:p>
        </p:txBody>
      </p:sp>
    </p:spTree>
    <p:extLst>
      <p:ext uri="{BB962C8B-B14F-4D97-AF65-F5344CB8AC3E}">
        <p14:creationId xmlns:p14="http://schemas.microsoft.com/office/powerpoint/2010/main" val="149905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Graphic spid="17" grpId="0">
        <p:bldAsOne/>
      </p:bldGraphic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/>
          <a:srcRect/>
          <a:tile tx="0" ty="0" sx="30000" sy="30000" flip="none" algn="t"/>
        </a:blip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376</Words>
  <Application>Microsoft Office PowerPoint</Application>
  <PresentationFormat>宽屏</PresentationFormat>
  <Paragraphs>130</Paragraphs>
  <Slides>20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28" baseType="lpstr">
      <vt:lpstr>Microsoft YaHei UI</vt:lpstr>
      <vt:lpstr>等线</vt:lpstr>
      <vt:lpstr>等线 Light</vt:lpstr>
      <vt:lpstr>微软雅黑</vt:lpstr>
      <vt:lpstr>造字工房尚雅体演示版常规体</vt:lpstr>
      <vt:lpstr>Arial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http://www.ypppt.com/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dc:description>http://www.ypppt.com/</dc:description>
  <cp:lastModifiedBy>茂君 熊</cp:lastModifiedBy>
  <cp:revision>87</cp:revision>
  <dcterms:created xsi:type="dcterms:W3CDTF">2017-04-27T07:27:56Z</dcterms:created>
  <dcterms:modified xsi:type="dcterms:W3CDTF">2018-12-26T13:44:32Z</dcterms:modified>
</cp:coreProperties>
</file>