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3.xml" ContentType="application/vnd.openxmlformats-officedocument.presentationml.notesSlide+xml"/>
  <Override PartName="/ppt/ink/ink8.xml" ContentType="application/inkml+xml"/>
  <Override PartName="/ppt/notesSlides/notesSlide14.xml" ContentType="application/vnd.openxmlformats-officedocument.presentationml.notesSlide+xml"/>
  <Override PartName="/ppt/ink/ink9.xml" ContentType="application/inkml+xml"/>
  <Override PartName="/ppt/notesSlides/notesSlide15.xml" ContentType="application/vnd.openxmlformats-officedocument.presentationml.notesSlide+xml"/>
  <Override PartName="/ppt/ink/ink10.xml" ContentType="application/inkml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80" r:id="rId2"/>
    <p:sldId id="372" r:id="rId3"/>
    <p:sldId id="261" r:id="rId4"/>
    <p:sldId id="392" r:id="rId5"/>
    <p:sldId id="327" r:id="rId6"/>
    <p:sldId id="394" r:id="rId7"/>
    <p:sldId id="382" r:id="rId8"/>
    <p:sldId id="259" r:id="rId9"/>
    <p:sldId id="395" r:id="rId10"/>
    <p:sldId id="286" r:id="rId11"/>
    <p:sldId id="398" r:id="rId12"/>
    <p:sldId id="399" r:id="rId13"/>
    <p:sldId id="400" r:id="rId14"/>
    <p:sldId id="401" r:id="rId15"/>
    <p:sldId id="402" r:id="rId16"/>
    <p:sldId id="397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600" userDrawn="1">
          <p15:clr>
            <a:srgbClr val="A4A3A4"/>
          </p15:clr>
        </p15:guide>
        <p15:guide id="5" pos="7296" userDrawn="1">
          <p15:clr>
            <a:srgbClr val="A4A3A4"/>
          </p15:clr>
        </p15:guide>
        <p15:guide id="6" pos="7080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  <p15:guide id="9" orient="horz" pos="1272" userDrawn="1">
          <p15:clr>
            <a:srgbClr val="A4A3A4"/>
          </p15:clr>
        </p15:guide>
        <p15:guide id="15" pos="6984" userDrawn="1">
          <p15:clr>
            <a:srgbClr val="A4A3A4"/>
          </p15:clr>
        </p15:guide>
        <p15:guide id="16" orient="horz" pos="1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636"/>
    <a:srgbClr val="7F2E30"/>
    <a:srgbClr val="3C3C3C"/>
    <a:srgbClr val="502F20"/>
    <a:srgbClr val="F3EFEE"/>
    <a:srgbClr val="3A211D"/>
    <a:srgbClr val="2E3139"/>
    <a:srgbClr val="F1F2F4"/>
    <a:srgbClr val="EDF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37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76" y="77"/>
      </p:cViewPr>
      <p:guideLst>
        <p:guide orient="horz" pos="2160"/>
        <p:guide pos="3840"/>
        <p:guide pos="384"/>
        <p:guide pos="600"/>
        <p:guide pos="7296"/>
        <p:guide pos="7080"/>
        <p:guide orient="horz" pos="912"/>
        <p:guide orient="horz" pos="3888"/>
        <p:guide orient="horz" pos="1272"/>
        <p:guide pos="6984"/>
        <p:guide orient="horz" pos="1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17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9B7B9-572E-4765-8917-F290920783FD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E3090-19BA-4BF2-BD34-BAA68E13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50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3:56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1 24575,'99'26'0,"-66"-15"0,20 4 0,-7 2 0,-34-5 0,-6-5 0,0-2 0</inkml:trace>
  <inkml:trace contextRef="#ctx0" brushRef="#br0" timeOffset="674">135 318 24575,'-7'12'0,"2"9"0,5 15 0,0 0 0,-11 40 0,-15-6 0,9 14 0,-5-4 0,11-1 0,8-13 0,-18 14 0,19-1 0,-7-12 0,9 12 0,0 1 0,0-36 0,0 16 0,0-36 0,0-1 0,0 7 0,0-7 0,0-4 0,0-5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5:05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4:00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24575,'21'-7'0,"-7"2"0,29 14 0,-25-7 0,16 7 0,0-9 0,-17 6 0,12-5 0,-24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4:01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24575,'0'32'0,"0"14"0,0-19 0,0 16 0,0-7 0,0-9 0,0 30 0,0-31 0,0 33 0,0-23 0,0 10 0,0-14 0,0 1 0,0-1 0,0-8 0,0-9 0,0-9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4:02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24575,'11'-7'0,"1"2"0,0 5 0,22 0 0,-7 0 0,31 0 0,9 0 0,-1 0 0,14 0 0,-1 0 0,-13 0 0,31 0 0,-13 0 0,-14 0 0,24 0 0,-54 0 0,23 0 0,0 0 0,-32 0 0,29 0 0,-37 0 0,1 5 0,-8 1 0,-11 15 0,-5 16 0,-10 12 0,-3 30 0,-10 5-612,16-24 1,0 2 611,-11-8 0,2-2 0,13 1 0,0-1-373,-19 45 373,11-13 0,10-34 0,-1 1 0,-19 32 0,19-3 0,-19-1 0,19-26 0,-10 24 0,3-28 0,0 14 1200,-3-14-1200,5-2 396,0-14-396,5 0 0,-10-10 0,5-2 0,-14-22 0,7-1 0,-7-12 0,7-7 0,-1-2 0,-21 5 0,22 3 0,-14 15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4:12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0 539 24575,'12'-7'0,"0"2"0,9 5 0,2 0 0,10-7 0,-1 5 0,1-12 0,-10 7 0,29-3 0,2 0 0,-22-4 0,28 7 0,-1 2 0,-32 0 0,18 5 0,-12 0 0,-1 0 0,14 0 0,-10 0 0,10 0 0,-23 0 0,-2 0 0,0 7 0,2-5 0,1 5 0,-3-2 0,0-4 0,-7 4 0,7 1 0,-10-5 0,1 9 0,-5-8 0,-2 3 0</inkml:trace>
  <inkml:trace contextRef="#ctx0" brushRef="#br0" timeOffset="953">643 1 24575,'-14'14'0,"-1"4"0,6 45 0,2 8 0,7 13-856,0-26 1,0 1 855,0-4 0,0 1 0,0 18 0,0 1 0,0-11 0,0-1 0,0 1 0,0-6 352,0 13-352,0 22 0,0-39 0,0 25 0,22 0 0,-16-12 0,16 12 0,-22-17 0,0-13 0,0 10 0,0-23 1293,0 10-1293,6-23 66,-5 7-66,4-6 0,-5-1 0,0-2 0,0-9 0,7 9 0,-5 2 0,5-5 0,-7-3 0</inkml:trace>
  <inkml:trace contextRef="#ctx0" brushRef="#br0" timeOffset="1745">651 982 24575,'-14'21'0,"2"-7"0,-6 29 0,3-16 0,-3 19 0,1-14 0,1 1 0,7-1 0,-3-8 0,-8 19 0,10-26 0,-14 18 0,23-24 0,-14 23 0,8-16 0,-9 11 0,4-19 0,0-3 0,-9 14 0,7-13 0,-17 14 0,23-20 0,-7 5 0</inkml:trace>
  <inkml:trace contextRef="#ctx0" brushRef="#br0" timeOffset="2441">532 853 24575,'12'0'0,"0"0"0,0 0 0,22 0 0,-17 0 0,17 0 0,-22 0 0,22 18 0,-17-8 0,40 19 0,-40-16 0,18 3 0,-24-5 0,23 5 0,-16-3 0,25 5 0,-29-11 0,16 14 0,7 1 0,-10 3 0,7-6 0,-13 1 0,-7-16 0,7 15 0,-15-17 0,-1 3 0</inkml:trace>
  <inkml:trace contextRef="#ctx0" brushRef="#br0" timeOffset="3632">1356 269 24575,'5'-12'0,"11"-9"0,20 12 0,-9-11 0,29 19 0,-38-5 0,16 6 0,0 0 0,-7 0 0,32 0 0,-24 0 0,42 0 0,-37 0 0,53-11 0,-40 8 0,27-8 0,-18 11 0,17 0 0,-25 0 0,-1 0 0,8 0 0,-39 0 0,51 0 0,-46-7 0,19 5 0,-23-5 0,-7 7 0,-11 0 0</inkml:trace>
  <inkml:trace contextRef="#ctx0" brushRef="#br0" timeOffset="4928">1496 342 24575,'-14'84'0,"2"-5"0,1 0-931,10-27 1,-1 1 930,-8 0 0,-2 1 0,6-2 0,0 1 82,-19 43-82,13-12 0,-7-14 0,18 7 429,-7-42-429,8 24 0,0-32 0,0 7 933,0-22-933,0 9 417,0-7-417,0 7 0,0-9 0,0 9 0,0-7 0,0 7 0,0 13 0,0-17 0,0 26 0,0-6 0,0-1 0,0 9 0,0-21 0,0-3 0,0-9 0,0 9 0,5-7 0,2 1 0,5-4 0,-1-10 0,10 4 0,3-5 0,21 0 0,-18 0 0,16 0 0,-6 0 0,-10 0 0,29 0 0,-29 0 0,32 0 0,-24 0 0,42 0 0,-7 0 0,14 0 0,12 0 0,-29 0 0,12 0 0,-16 0 0,-14 0 0,9 0 0,-22 0 0,40 0 0,-35 0 0,35 0 0,-50 5 0,18-3 0,-30 3 0,1-5 0,-9 0 0</inkml:trace>
  <inkml:trace contextRef="#ctx0" brushRef="#br0" timeOffset="5784">1953 718 24575,'21'0'0,"15"0"0,0 0 0,23 0 0,-23 0 0,23 0 0,-24 0 0,24 0 0,-23 0 0,23 0 0,-23 0 0,23 0 0,-33 0 0,9 0 0,-24 0 0,-4 0 0,-2 0 0</inkml:trace>
  <inkml:trace contextRef="#ctx0" brushRef="#br0" timeOffset="6489">1826 1109 24575,'11'0'0,"1"0"0,39 0 0,-29 0 0,52 0 0,-57 0 0,40 0 0,-31 0 0,33 0 0,-32 0 0,47 0 0,-53 0 0,31 0 0,-31 0 0,2 0 0,0 0 0,-2 0 0,0 0 0,-7 0 0,16 0 0,-6 7 0,-1-5 0,-2 5 0,-9-7 0,0 6 0,-1 0 0,-4 1 0,-2-2 0</inkml:trace>
  <inkml:trace contextRef="#ctx0" brushRef="#br0" timeOffset="7721">2174 767 24575,'11'0'0,"1"6"0,9 9 0,-12-1 0,5 7 0,-14 0 0,0 16 0,0-1 0,0 9 0,0-12 0,0-10 0,0 21 0,0-27 0,0 17 0,0-13 0,0-7 0,0 7 0,0-9 0,0 9 0,0-7 0,0 7 0,0-9 0,0 9 0,0-7 0,0 7 0,0-10 0,0 10 0,0-6 0,0 5 0,0-13 0,0-2 0</inkml:trace>
  <inkml:trace contextRef="#ctx0" brushRef="#br0" timeOffset="8952">1841 1492 24575,'34'0'0,"-7"0"0,31 0 0,-9 0 0,14 0 0,-14 0 0,10 0 0,-24 0 0,24 0 0,-23 0 0,23 0 0,-23 0 0,23 0 0,-23 0 0,9 0 0,-12-8 0,-10 6 0,7-5 0,-16 7 0,7 0 0,-9 0 0,9 0 0,-7 0 0,7 0 0,-9 0 0,-6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3:58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2269 24575,'11'-7'0,"1"2"0,9-2 0,15 5 0,0-5 0,23 7 0,-23 0 0,23 0 0,-23 0 0,10 0 0,-14 0 0,14 0 0,-20 0 0,18 0 0,-8 0 0,0 0 0,23 0 0,-32 0 0,29 0 0,-29 0 0,9 0 0,-6 0 0,-15 0 0,6 0 0,13 0 0,-17 0 0,26 14 0,-29-5 0,2 12 0,-11 0 0,-5 2 0,0 23 0,0-10 0,0 0 0,0 25 0,-9-17 0,7 22 0,-26-7 0,24-23 0,-15 23 0,12-23 0,5 9 0,-5-12 0,7-1 0,-10 14 0,8-19 0,-7 7 0,9 0 0,0-17 0,0 27 0,-7-21 0,5 0 0,-5-2 0,7 0 0,0-6 0,0 15 0,0-7 0,0 10 0,0 12 0,0-18 0,0 16 0,0-19 0,0 21 0,0-9 0,0 1 0,0-16 0,-8 0 0,1-7 0,-1 7 0,-3-10 0,5-4 0,-16-2 0,-1-5 0,0 0 0,-8 0 0,17 0 0,-7 0 0,9 0 0,-9 0 0,7 0 0,-17-7 0,-5-4 0,9 1 0,-7-4 0,22 7 0,-2-14 0,7 12 0,0-5 0</inkml:trace>
  <inkml:trace contextRef="#ctx0" brushRef="#br0" timeOffset="26816">846 247 24575,'34'9'0,"-17"-7"0,40 7 0,-31-1 0,11-1 0,-7 8 0,-7 0 0,23 3 0,3 10 0,0-7 0,16 33 0,-28-24 0,15 21 0,11-10 0,-4 13-323,-10-28 1,1 1 322,22 31 0,7-13 0,-10 12-88,-19-23 88,15 20 0,-29-28 0,10 3 0,-14 2 0,1-13 643,-1 6-643,-8-10 90,6 9-90,-16-9 0,7 7 0,-9-15 0,9 7 0,2 3 0,0 0 0,-2 5 0,19 19 0,-21-21 0,31 23 0,-27-27 0,10 8 0,-10-7 0,-2 0 0,0-4 0,-7-5 0,7 2 0,-9 1 0,-1-3 0,1 5 0,9 1 0,2 1 0,-5-5 0,-3-1 0</inkml:trace>
  <inkml:trace contextRef="#ctx0" brushRef="#br0" timeOffset="28200">854 346 24575,'12'-7'0,"9"9"0,-7 5 0,24 47 0,-22-33 0,17 53 0,-18-47 0,18 49 0,-6-36 0,-1 23 0,-6-40 0,-9 21 0,15-5 0,-7 1 0,0 4 0,-8-30 0,-5 7 0,15 0 0,-12-7 0,11 7 0,-14-10 0,1-4 0,-2-2 0</inkml:trace>
  <inkml:trace contextRef="#ctx0" brushRef="#br0" timeOffset="28984">997 292 24575,'12'-6'0,"9"-2"0,2 1 0,10-15 0,0 11 0,-10-10 0,26-22 0,-21 22 0,24-22 0,-6 25 0,-10-6 0,0 6 0,-6-5 0,-16 16 0,7-1 0,-9 3 0,0 4 0,0-4 0,-1 5 0,-4 0 0,-2 0 0</inkml:trace>
  <inkml:trace contextRef="#ctx0" brushRef="#br0" timeOffset="30000">2913 1161 24575,'21'-7'0,"2"2"0,10 5 0,13-9 0,-11-1 0,11-8 0,17-14 0,-23 19 0,23-17 0,-17 19 0,-10 2 0,9-8 0,-12 15 0,-10-10 0,-2 5 0,-9-4 0,0 4 0,-1 2 0,-4 5 0,-2 0 0</inkml:trace>
  <inkml:trace contextRef="#ctx0" brushRef="#br0" timeOffset="31097">3246 721 24575,'0'35'0,"0"-9"0,0 33 0,0-32 0,0 16 0,0-6 0,0-2 0,0 41 0,0-22 0,0 25 0,0-17 0,0-13 0,0 10 0,0-32 0,0 29 0,0-38 0,0 16 0,0-22 0,0 9 0,0-7 0,0 7 0,0-10 0,10 24 0,-3-18 0,4 17 0,1-13 0,-10-7 0,5 7 0,-7-9 0,7 9 0,-5-7 0,5 7 0,-7 13 0,0-17 0,0 27 0,0-21 0,0 0 0,0-2 0,0 14 0,0-18 0,0 17 0,0-22 0,0 9 0,-7 2 0,0 0 0,-7-2 0,2-9 0,-2 9 0,2-12 0,-2 11 0,2-14 0,0 1 0,-9-2 0,7-5 0,-7 0 0,9 0 0,-9 0 0,7-5 0,-2-2 0,5-5 0,10 6 0,-4 0 0</inkml:trace>
  <inkml:trace contextRef="#ctx0" brushRef="#br0" timeOffset="31760">2949 1880 24575,'-1'-12'0,"2"0"0,13-9 0,7-2 0,5-10 0,1-13 0,4 18 0,-4-16 0,25-1 0,-15 8 0,-1 1 0,-1 1 0,3-3 0,6-14 0,-13 20 0,-15 8 0,0 3 0,-6 9 0,-3 0 0,-1 6 0,-1 0 0</inkml:trace>
  <inkml:trace contextRef="#ctx0" brushRef="#br0" timeOffset="32657">3552 1277 24575,'40'0'0,"17"0"0,-40 0 0,39-18 0,-29 13 0,49-25 0,-45 28 0,30-17 0,-25 17 0,13-5 0,0 0 0,-3 5 0,0-5 0,-10 7 0,9 0 0,-12 0 0,-10 0 0,7 0 0,-16 0 0,7 0 0,-9 0 0,0 5 0,-6 1 0,0 15 0,-6-7 0,0 30 0,0-27 0,0 40 0,0-31 0,0 33 0,0-23 0,0 1 0,0 6 0,0 14 0,0-4 0,0 10 0,0-17 0,0 3 0,0 0 0,0 10 0,0-23 0,0 0 0,0 8 0,-6-27 0,0 7 0,-1-20 0,2-10 0</inkml:trace>
  <inkml:trace contextRef="#ctx0" brushRef="#br0" timeOffset="33384">3987 1460 24575,'0'34'0,"0"-7"0,0 32 0,0-24 0,-11 42 0,3-47 0,-12 31 0,13-52 0,0 5 0</inkml:trace>
  <inkml:trace contextRef="#ctx0" brushRef="#br0" timeOffset="33921">3809 1865 24575,'34'16'0,"-16"-9"0,25 3 0,-7-10 0,-9 0 0,30 0 0,-40 0 0,26 0 0,-6 0 0,-11 0 0,31 0 0,-30 0 0,32 0 0,-33 0 0,8 0 0,-22 0 0,9 0 0,-12 0 0,5 0 0</inkml:trace>
  <inkml:trace contextRef="#ctx0" brushRef="#br0" timeOffset="35577">3771 1485 24575,'-14'32'0,"10"1"0,-11 0 0,6 12 0,7-9 0,-7 23 0,1-23 0,7 0 0,-7-5 0,8-8 0,0 0 0,0 7 0,-7-6 0,5-1 0,-5 7 0,7-16 0,0 7 0,5-9 0,-4 9 0,5-7 0,-6 7 0,7 0 0,0-7 0,9 16 0,-4-16 0,2 7 0,-8-9 0,-1 0 0,-5 0 0,15 9 0,-6-7 0,6 7 0,-4-10 0,-5 1 0,6 0 0,9 9 0,-7-7 0,16 2 0,-6-4 0,-1-10 0,7 5 0,-16-7 0,16 7 0,7-5 0,-10 5 0,29-7 0,-16 9 0,9 1 0,-13 1 0,-5-4 0,-8-7 0,0 0 0,21 9 0,-27-6 0,17 6 0,-22-9 0,0 0 0,9 0 0,-7 0 0,7 0 0,-10 0 0,10 0 0,-7 0 0,7 0 0,14 0 0,-9-7 0,13-10 0,-14-21 0,-15 2 0,-1-10 0,-4 22 0,1 3 0,6 9 0,-5-9 0,-2 7 0,-5-2 0,0 11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4:37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75 866 24575,'12'0'0,"9"0"0,2 0 0,23 0 0,-10 0 0,40 0 0,-6 0 0,14 0-654,-26 0 0,2 0 654,-5 0 0,0 0 0,9 0 0,0 0-337,-2 0 1,-2 0 336,-7 0 0,-5 0 0,13 0 0,0 0 0,-38 0 0,0 0 315,-2 0 1,-14 0-1,-2 0 1</inkml:trace>
  <inkml:trace contextRef="#ctx0" brushRef="#br0" timeOffset="-1439">589 0 24575,'0'12'0,"0"-1"0,-5 1 0,-5 22 0,-3-16 0,-3 16 0,-9 0 0,10-17 0,-11 18 0,15-24 0,-1 1 0,-2 9 0,2-7 0,-2 7 0,2-9 0,0 0 0,0-1 0,0-4 0,0-2 0,1 0 0,-1-3 0,0 3 0,0-5 0,0 0 0,0 5 0,0-4 0,-9 4 0,12-5 0,-5 0 0</inkml:trace>
  <inkml:trace contextRef="#ctx0" brushRef="#br0" timeOffset="-815">0 471 24575,'12'0'0,"0"0"0,9 0 0,15 0 0,13 0 0,0 0 0,28 0 0,-24 0 0,13 0 0,10 0 0,-36 0 0,36 0 0,-40 0 0,23 0 0,-32 0 0,7 0 0,-13 0 0,2 0 0,1 0 0,6 0 0,-16 0 0,7 5 0,-15-3 0,0 3 0</inkml:trace>
  <inkml:trace contextRef="#ctx0" brushRef="#br0" timeOffset="1921">533 238 24575,'-7'12'0,"7"0"0,1 9 0,12 2 0,-12 0 0,7 8 0,1 5 0,-7 13 0,7 0 0,-9 10 0,0-32 0,0 29 0,0-39 0,0 27 0,0-21 0,0 0 0,0-2 0,0 14 0,0-18 0,0 17 0,0-22 0,0 22 0,0-17 0,0 40 0,0-40 0,0 17 0,0 1 0,0-18 0,0 26 0,0-19 0,0-1 0,0-2 0,0-9 0,0 9 0,0 2 0,0 0 0,0 8 0,0-17 0,0 7 0,-5-10 0,4 10 0,-10-7 0,5 7 0,-6-14 0,0-2 0,-22-5 0,16 0 0,-25 0 0,29 0 0,-17 0 0,17-5 0,-7-2 0,9 1 0,0-5 0,-2-5 0,2 2 0,3-7 0,-3 0 0,10 7 0,-5-7 0,1 9 0,0 0 0,-1 5 0,2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5:05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2-25T09:05:05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4BA81-6A69-41D6-AE52-62521AF76217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73A4F-3A00-45DA-888B-C117A9825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220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248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861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36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308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47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15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511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55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1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16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15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64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53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40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0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61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953865" y="566478"/>
            <a:ext cx="1399032" cy="1399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629400" y="-1"/>
            <a:ext cx="5562600" cy="253054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00691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219700" y="669472"/>
            <a:ext cx="877824" cy="8778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955330" y="2019300"/>
            <a:ext cx="1243584" cy="12435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260533" y="2988127"/>
            <a:ext cx="1179576" cy="117957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6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586011" y="3565323"/>
            <a:ext cx="1746504" cy="174650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416346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19062" y="104774"/>
            <a:ext cx="6702425" cy="66468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884935" y="104774"/>
            <a:ext cx="2560321" cy="32928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509047" y="3460366"/>
            <a:ext cx="2560321" cy="329286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</a:t>
            </a:r>
          </a:p>
        </p:txBody>
      </p:sp>
    </p:spTree>
    <p:extLst>
      <p:ext uri="{BB962C8B-B14F-4D97-AF65-F5344CB8AC3E}">
        <p14:creationId xmlns:p14="http://schemas.microsoft.com/office/powerpoint/2010/main" val="353008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2257" y="2019299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04821" y="2019299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11885" y="4124323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04634" y="4124324"/>
            <a:ext cx="3927475" cy="20431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597383" y="2019299"/>
            <a:ext cx="2644775" cy="41481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73151" y="1775893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352864" y="1775893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6130925" y="1775893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8910701" y="1775893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573151" y="3816434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3352864" y="3816434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6130925" y="3816434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8908986" y="3816434"/>
            <a:ext cx="2706624" cy="19842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</p:spTree>
    <p:extLst>
      <p:ext uri="{BB962C8B-B14F-4D97-AF65-F5344CB8AC3E}">
        <p14:creationId xmlns:p14="http://schemas.microsoft.com/office/powerpoint/2010/main" val="108255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781424" y="-1"/>
            <a:ext cx="2752725" cy="33385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477375" y="1509713"/>
            <a:ext cx="2714625" cy="37480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931862" y="1509713"/>
            <a:ext cx="2754312" cy="37480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1" y="1509713"/>
            <a:ext cx="2754312" cy="18287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6629401" y="3428999"/>
            <a:ext cx="2754312" cy="18287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3779836" y="3428999"/>
            <a:ext cx="2754312" cy="18287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</p:spTree>
    <p:extLst>
      <p:ext uri="{BB962C8B-B14F-4D97-AF65-F5344CB8AC3E}">
        <p14:creationId xmlns:p14="http://schemas.microsoft.com/office/powerpoint/2010/main" val="188594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-217198" y="2624081"/>
            <a:ext cx="1746504" cy="1243584"/>
          </a:xfrm>
          <a:prstGeom prst="roundRect">
            <a:avLst>
              <a:gd name="adj" fmla="val 6163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0661691" y="2624081"/>
            <a:ext cx="1746504" cy="1243584"/>
          </a:xfrm>
          <a:prstGeom prst="roundRect">
            <a:avLst>
              <a:gd name="adj" fmla="val 6163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680975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675550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7669122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</p:spTree>
    <p:extLst>
      <p:ext uri="{BB962C8B-B14F-4D97-AF65-F5344CB8AC3E}">
        <p14:creationId xmlns:p14="http://schemas.microsoft.com/office/powerpoint/2010/main" val="1602914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9136"/>
            <a:ext cx="6096000" cy="41562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009136"/>
            <a:ext cx="2324100" cy="23274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8420100" y="2009136"/>
            <a:ext cx="3771900" cy="23274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Image #</a:t>
            </a:r>
          </a:p>
        </p:txBody>
      </p:sp>
    </p:spTree>
    <p:extLst>
      <p:ext uri="{BB962C8B-B14F-4D97-AF65-F5344CB8AC3E}">
        <p14:creationId xmlns:p14="http://schemas.microsoft.com/office/powerpoint/2010/main" val="287465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341836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#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338622" y="3418366"/>
            <a:ext cx="2386123" cy="152577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#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667499" y="3418366"/>
            <a:ext cx="2386123" cy="152577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Portfolio #</a:t>
            </a:r>
          </a:p>
        </p:txBody>
      </p:sp>
    </p:spTree>
    <p:extLst>
      <p:ext uri="{BB962C8B-B14F-4D97-AF65-F5344CB8AC3E}">
        <p14:creationId xmlns:p14="http://schemas.microsoft.com/office/powerpoint/2010/main" val="195457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86759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35973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285187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534401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93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786759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35973" y="2365265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319517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5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228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 rot="434797">
            <a:off x="1198267" y="2019299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 hasCustomPrompt="1"/>
          </p:nvPr>
        </p:nvSpPr>
        <p:spPr>
          <a:xfrm rot="434797">
            <a:off x="6414869" y="2030510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 rot="434797">
            <a:off x="1195986" y="4329978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 hasCustomPrompt="1"/>
          </p:nvPr>
        </p:nvSpPr>
        <p:spPr>
          <a:xfrm rot="434797">
            <a:off x="6421733" y="4345750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70525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75808" y="2370939"/>
            <a:ext cx="1408176" cy="14081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2693976" y="2370939"/>
            <a:ext cx="1408176" cy="14081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4512144" y="2370939"/>
            <a:ext cx="1408176" cy="14081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330312" y="2370939"/>
            <a:ext cx="1408176" cy="14081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148480" y="2370939"/>
            <a:ext cx="1408176" cy="14081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9886750" y="2370939"/>
            <a:ext cx="1408176" cy="14081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25596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65287" y="2359541"/>
            <a:ext cx="1728216" cy="1728216"/>
          </a:xfrm>
          <a:prstGeom prst="foldedCorner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153445" y="3433428"/>
            <a:ext cx="1728216" cy="1728216"/>
          </a:xfrm>
          <a:prstGeom prst="foldedCorner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241603" y="2359541"/>
            <a:ext cx="1728216" cy="1728216"/>
          </a:xfrm>
          <a:prstGeom prst="foldedCorner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325828" y="3433428"/>
            <a:ext cx="1728216" cy="1728216"/>
          </a:xfrm>
          <a:prstGeom prst="foldedCorner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13986" y="2359541"/>
            <a:ext cx="1728216" cy="1728216"/>
          </a:xfrm>
          <a:prstGeom prst="foldedCorner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4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05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60" r:id="rId5"/>
    <p:sldLayoutId id="2147483671" r:id="rId6"/>
    <p:sldLayoutId id="2147483661" r:id="rId7"/>
    <p:sldLayoutId id="2147483662" r:id="rId8"/>
    <p:sldLayoutId id="2147483667" r:id="rId9"/>
    <p:sldLayoutId id="2147483663" r:id="rId10"/>
    <p:sldLayoutId id="2147483664" r:id="rId11"/>
    <p:sldLayoutId id="2147483665" r:id="rId12"/>
    <p:sldLayoutId id="2147483666" r:id="rId13"/>
    <p:sldLayoutId id="2147483651" r:id="rId14"/>
    <p:sldLayoutId id="2147483652" r:id="rId15"/>
    <p:sldLayoutId id="2147483668" r:id="rId16"/>
    <p:sldLayoutId id="2147483669" r:id="rId17"/>
    <p:sldLayoutId id="2147483655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3">
        <p15:prstTrans prst="pageCurlDouble"/>
      </p:transition>
    </mc:Choice>
    <mc:Fallback xmlns="">
      <p:transition spd="slow" advTm="4043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5.xml"/><Relationship Id="rId1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customXml" Target="../ink/ink2.xml"/><Relationship Id="rId12" Type="http://schemas.openxmlformats.org/officeDocument/2006/relationships/image" Target="../media/image17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6.png"/><Relationship Id="rId4" Type="http://schemas.openxmlformats.org/officeDocument/2006/relationships/image" Target="../media/image13.jpeg"/><Relationship Id="rId9" Type="http://schemas.openxmlformats.org/officeDocument/2006/relationships/customXml" Target="../ink/ink3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customXml" Target="../ink/ink8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customXml" Target="../ink/ink9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customXml" Target="../ink/ink10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235546" y="2624536"/>
            <a:ext cx="2262158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rgbClr val="7F2E30"/>
                </a:solidFill>
                <a:latin typeface="Adobe Garamond Pro Bold" panose="02020702060506020403" pitchFamily="18" charset="0"/>
                <a:ea typeface="微软雅黑" panose="020B0503020204020204" pitchFamily="34" charset="-122"/>
                <a:cs typeface="Aharoni" panose="02010803020104030203" pitchFamily="2" charset="-79"/>
              </a:rPr>
              <a:t>防盗锁</a:t>
            </a:r>
            <a:endParaRPr lang="zh-CN" altLang="en-US" sz="5400" dirty="0">
              <a:solidFill>
                <a:srgbClr val="7F2E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60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实现的代码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2755F4-5587-A545-A6B4-5CB0BF534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97" y="1268612"/>
            <a:ext cx="3261867" cy="55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4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8930"/>
            <a:ext cx="12192000" cy="2971800"/>
          </a:xfrm>
          <a:prstGeom prst="rect">
            <a:avLst/>
          </a:prstGeom>
        </p:spPr>
      </p:pic>
      <p:sp>
        <p:nvSpPr>
          <p:cNvPr id="6" name="TextBox 11"/>
          <p:cNvSpPr txBox="1"/>
          <p:nvPr/>
        </p:nvSpPr>
        <p:spPr>
          <a:xfrm>
            <a:off x="4913138" y="2634671"/>
            <a:ext cx="23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F2E3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Part.5</a:t>
            </a:r>
            <a:endParaRPr lang="zh-CN" altLang="en-US" sz="5400" b="1" dirty="0">
              <a:solidFill>
                <a:srgbClr val="7F2E30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" name="Subtitle 9"/>
          <p:cNvSpPr txBox="1">
            <a:spLocks/>
          </p:cNvSpPr>
          <p:nvPr/>
        </p:nvSpPr>
        <p:spPr>
          <a:xfrm>
            <a:off x="4223792" y="3535330"/>
            <a:ext cx="3744416" cy="31918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zh-CN" altLang="en-US" sz="1400" kern="0" dirty="0">
                <a:solidFill>
                  <a:srgbClr val="3C3C3C"/>
                </a:solidFill>
              </a:rPr>
              <a:t>最终作品</a:t>
            </a:r>
            <a:endParaRPr lang="en-US" sz="1400" kern="0" dirty="0">
              <a:solidFill>
                <a:srgbClr val="3C3C3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66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最终作品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9260825-5D82-4341-A364-53E8946C0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89" y="1323557"/>
            <a:ext cx="7820893" cy="5142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3B49BA16-1DA1-CD48-93FD-9C3FF334C797}"/>
                  </a:ext>
                </a:extLst>
              </p14:cNvPr>
              <p14:cNvContentPartPr/>
              <p14:nvPr/>
            </p14:nvContentPartPr>
            <p14:xfrm>
              <a:off x="6825143" y="4436113"/>
              <a:ext cx="118080" cy="54000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3B49BA16-1DA1-CD48-93FD-9C3FF334C7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6503" y="4427473"/>
                <a:ext cx="135720" cy="55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69F09D04-7D8A-3348-8FD1-DB0FB4A27E89}"/>
                  </a:ext>
                </a:extLst>
              </p14:cNvPr>
              <p14:cNvContentPartPr/>
              <p14:nvPr/>
            </p14:nvContentPartPr>
            <p14:xfrm>
              <a:off x="2989343" y="4608913"/>
              <a:ext cx="78120" cy="1188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69F09D04-7D8A-3348-8FD1-DB0FB4A27E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0703" y="4600273"/>
                <a:ext cx="957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238F5AE9-0AEF-4746-83B6-593EADA7AFCF}"/>
                  </a:ext>
                </a:extLst>
              </p14:cNvPr>
              <p14:cNvContentPartPr/>
              <p14:nvPr/>
            </p14:nvContentPartPr>
            <p14:xfrm>
              <a:off x="2995463" y="4779913"/>
              <a:ext cx="360" cy="208080"/>
            </p14:xfrm>
          </p:contentPart>
        </mc:Choice>
        <mc:Fallback xmlns=""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238F5AE9-0AEF-4746-83B6-593EADA7AFC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86463" y="4771273"/>
                <a:ext cx="180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9C730018-6631-9748-A611-67D29A210DF5}"/>
                  </a:ext>
                </a:extLst>
              </p14:cNvPr>
              <p14:cNvContentPartPr/>
              <p14:nvPr/>
            </p14:nvContentPartPr>
            <p14:xfrm>
              <a:off x="3234863" y="4503073"/>
              <a:ext cx="425880" cy="57132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9C730018-6631-9748-A611-67D29A210D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26223" y="4494433"/>
                <a:ext cx="443520" cy="58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DDA11CB9-3C4E-834D-B3FF-8C4BD88F1204}"/>
                  </a:ext>
                </a:extLst>
              </p14:cNvPr>
              <p14:cNvContentPartPr/>
              <p14:nvPr/>
            </p14:nvContentPartPr>
            <p14:xfrm>
              <a:off x="2828783" y="5375713"/>
              <a:ext cx="997200" cy="67212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DDA11CB9-3C4E-834D-B3FF-8C4BD88F120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19783" y="5367073"/>
                <a:ext cx="1014840" cy="6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墨迹 40">
                <a:extLst>
                  <a:ext uri="{FF2B5EF4-FFF2-40B4-BE49-F238E27FC236}">
                    <a16:creationId xmlns:a16="http://schemas.microsoft.com/office/drawing/2014/main" id="{F07B1C87-FC09-3D41-999F-4BFF03E507B7}"/>
                  </a:ext>
                </a:extLst>
              </p14:cNvPr>
              <p14:cNvContentPartPr/>
              <p14:nvPr/>
            </p14:nvContentPartPr>
            <p14:xfrm>
              <a:off x="7064543" y="3676153"/>
              <a:ext cx="1713960" cy="1319760"/>
            </p14:xfrm>
          </p:contentPart>
        </mc:Choice>
        <mc:Fallback xmlns="">
          <p:pic>
            <p:nvPicPr>
              <p:cNvPr id="41" name="墨迹 40">
                <a:extLst>
                  <a:ext uri="{FF2B5EF4-FFF2-40B4-BE49-F238E27FC236}">
                    <a16:creationId xmlns:a16="http://schemas.microsoft.com/office/drawing/2014/main" id="{F07B1C87-FC09-3D41-999F-4BFF03E507B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55903" y="3667515"/>
                <a:ext cx="1731600" cy="1337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墨迹 46">
                <a:extLst>
                  <a:ext uri="{FF2B5EF4-FFF2-40B4-BE49-F238E27FC236}">
                    <a16:creationId xmlns:a16="http://schemas.microsoft.com/office/drawing/2014/main" id="{8DEAD754-8BA1-3A42-B3AD-DB5962ED3999}"/>
                  </a:ext>
                </a:extLst>
              </p14:cNvPr>
              <p14:cNvContentPartPr/>
              <p14:nvPr/>
            </p14:nvContentPartPr>
            <p14:xfrm>
              <a:off x="8940503" y="4091233"/>
              <a:ext cx="440640" cy="507240"/>
            </p14:xfrm>
          </p:contentPart>
        </mc:Choice>
        <mc:Fallback xmlns="">
          <p:pic>
            <p:nvPicPr>
              <p:cNvPr id="47" name="墨迹 46">
                <a:extLst>
                  <a:ext uri="{FF2B5EF4-FFF2-40B4-BE49-F238E27FC236}">
                    <a16:creationId xmlns:a16="http://schemas.microsoft.com/office/drawing/2014/main" id="{8DEAD754-8BA1-3A42-B3AD-DB5962ED399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31503" y="4082233"/>
                <a:ext cx="458280" cy="52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835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82700" y="2057400"/>
            <a:ext cx="684914" cy="684914"/>
          </a:xfrm>
          <a:prstGeom prst="ellipse">
            <a:avLst/>
          </a:prstGeom>
          <a:solidFill>
            <a:srgbClr val="7F2E30"/>
          </a:solidFill>
          <a:ln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4749" y="2107899"/>
            <a:ext cx="3839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实现门的自动上锁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95310" y="3404926"/>
            <a:ext cx="684914" cy="684914"/>
          </a:xfrm>
          <a:prstGeom prst="ellipse">
            <a:avLst/>
          </a:prstGeom>
          <a:solidFill>
            <a:srgbClr val="7F2E30"/>
          </a:solidFill>
          <a:ln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2097359" y="3441956"/>
            <a:ext cx="382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实现门的安全开锁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GB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最终</a:t>
            </a:r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作品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E91B66FA-314C-794A-B817-402C26B4217D}"/>
                  </a:ext>
                </a:extLst>
              </p14:cNvPr>
              <p14:cNvContentPartPr/>
              <p14:nvPr/>
            </p14:nvContentPartPr>
            <p14:xfrm>
              <a:off x="750143" y="3929953"/>
              <a:ext cx="360" cy="36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E91B66FA-314C-794A-B817-402C26B421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143" y="392095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384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build="p"/>
      <p:bldP spid="8" grpId="0" animBg="1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GB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最终</a:t>
            </a:r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作品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E91B66FA-314C-794A-B817-402C26B4217D}"/>
                  </a:ext>
                </a:extLst>
              </p14:cNvPr>
              <p14:cNvContentPartPr/>
              <p14:nvPr/>
            </p14:nvContentPartPr>
            <p14:xfrm>
              <a:off x="750143" y="3929953"/>
              <a:ext cx="360" cy="36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E91B66FA-314C-794A-B817-402C26B421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43" y="392095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手机QQ视频_20181225165849_7qRT6v.mp4">
            <a:hlinkClick r:id="" action="ppaction://media"/>
            <a:extLst>
              <a:ext uri="{FF2B5EF4-FFF2-40B4-BE49-F238E27FC236}">
                <a16:creationId xmlns:a16="http://schemas.microsoft.com/office/drawing/2014/main" id="{642E9719-9D87-C543-AB82-A90F08196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5403" y="1116202"/>
            <a:ext cx="3229761" cy="57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1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GB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最终</a:t>
            </a:r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作品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E91B66FA-314C-794A-B817-402C26B4217D}"/>
                  </a:ext>
                </a:extLst>
              </p14:cNvPr>
              <p14:cNvContentPartPr/>
              <p14:nvPr/>
            </p14:nvContentPartPr>
            <p14:xfrm>
              <a:off x="750143" y="3929953"/>
              <a:ext cx="360" cy="360"/>
            </p14:xfrm>
          </p:contentPart>
        </mc:Choice>
        <mc:Fallback xmlns=""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E91B66FA-314C-794A-B817-402C26B421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43" y="392095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手机QQ视频_20181225165851_vQliIW.mp4">
            <a:hlinkClick r:id="" action="ppaction://media"/>
            <a:extLst>
              <a:ext uri="{FF2B5EF4-FFF2-40B4-BE49-F238E27FC236}">
                <a16:creationId xmlns:a16="http://schemas.microsoft.com/office/drawing/2014/main" id="{341A9F65-B67B-1D43-ACA7-497CD8D5D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0437" y="1103577"/>
            <a:ext cx="3236863" cy="57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712585" y="2909010"/>
            <a:ext cx="295465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30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8930"/>
            <a:ext cx="12192000" cy="2971800"/>
          </a:xfrm>
          <a:prstGeom prst="rect">
            <a:avLst/>
          </a:prstGeom>
        </p:spPr>
      </p:pic>
      <p:sp>
        <p:nvSpPr>
          <p:cNvPr id="51" name="TextBox 11"/>
          <p:cNvSpPr txBox="1"/>
          <p:nvPr/>
        </p:nvSpPr>
        <p:spPr>
          <a:xfrm>
            <a:off x="4913138" y="2634671"/>
            <a:ext cx="23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F2E3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Part.1</a:t>
            </a:r>
            <a:endParaRPr lang="zh-CN" altLang="en-US" sz="5400" b="1" dirty="0">
              <a:solidFill>
                <a:srgbClr val="7F2E30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2" name="Subtitle 9"/>
          <p:cNvSpPr txBox="1">
            <a:spLocks/>
          </p:cNvSpPr>
          <p:nvPr/>
        </p:nvSpPr>
        <p:spPr>
          <a:xfrm>
            <a:off x="4223792" y="3535330"/>
            <a:ext cx="3744416" cy="473077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小组成员组成及分工</a:t>
            </a:r>
            <a:endParaRPr lang="en-US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94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小组成员组成及分工</a:t>
            </a:r>
            <a:endParaRPr lang="en-US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8" name="Oval 22"/>
          <p:cNvSpPr>
            <a:spLocks noChangeArrowheads="1"/>
          </p:cNvSpPr>
          <p:nvPr/>
        </p:nvSpPr>
        <p:spPr bwMode="auto">
          <a:xfrm>
            <a:off x="1647171" y="1420539"/>
            <a:ext cx="471056" cy="470411"/>
          </a:xfrm>
          <a:prstGeom prst="ellipse">
            <a:avLst/>
          </a:prstGeom>
          <a:solidFill>
            <a:srgbClr val="363636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en-AU" altLang="en-US" sz="160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49" name="Oval 33"/>
          <p:cNvSpPr>
            <a:spLocks noChangeArrowheads="1"/>
          </p:cNvSpPr>
          <p:nvPr/>
        </p:nvSpPr>
        <p:spPr bwMode="auto">
          <a:xfrm>
            <a:off x="5058325" y="1420539"/>
            <a:ext cx="471056" cy="471056"/>
          </a:xfrm>
          <a:prstGeom prst="ellipse">
            <a:avLst/>
          </a:prstGeom>
          <a:solidFill>
            <a:srgbClr val="363636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en-US" altLang="zh-CN" sz="1600">
              <a:solidFill>
                <a:srgbClr val="FFFFFF"/>
              </a:solidFill>
            </a:endParaRPr>
          </a:p>
        </p:txBody>
      </p:sp>
      <p:sp>
        <p:nvSpPr>
          <p:cNvPr id="50" name="Oval 36"/>
          <p:cNvSpPr>
            <a:spLocks noChangeArrowheads="1"/>
          </p:cNvSpPr>
          <p:nvPr/>
        </p:nvSpPr>
        <p:spPr bwMode="auto">
          <a:xfrm>
            <a:off x="8582554" y="1423001"/>
            <a:ext cx="471056" cy="471056"/>
          </a:xfrm>
          <a:prstGeom prst="ellipse">
            <a:avLst/>
          </a:prstGeom>
          <a:solidFill>
            <a:srgbClr val="363636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en-US" altLang="zh-CN" sz="160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1647171" y="1495464"/>
            <a:ext cx="46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Gill Sans"/>
              </a:rPr>
              <a:t>01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Gill Sans"/>
            </a:endParaRPr>
          </a:p>
        </p:txBody>
      </p:sp>
      <p:sp>
        <p:nvSpPr>
          <p:cNvPr id="52" name="TextBox 15"/>
          <p:cNvSpPr txBox="1">
            <a:spLocks noChangeArrowheads="1"/>
          </p:cNvSpPr>
          <p:nvPr/>
        </p:nvSpPr>
        <p:spPr bwMode="auto">
          <a:xfrm>
            <a:off x="5069817" y="1495464"/>
            <a:ext cx="459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Gill Sans"/>
              </a:rPr>
              <a:t>02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Gill Sans"/>
            </a:endParaRPr>
          </a:p>
        </p:txBody>
      </p:sp>
      <p:sp>
        <p:nvSpPr>
          <p:cNvPr id="53" name="TextBox 15"/>
          <p:cNvSpPr txBox="1">
            <a:spLocks noChangeArrowheads="1"/>
          </p:cNvSpPr>
          <p:nvPr/>
        </p:nvSpPr>
        <p:spPr bwMode="auto">
          <a:xfrm>
            <a:off x="8613475" y="1495464"/>
            <a:ext cx="459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Gill Sans"/>
              </a:rPr>
              <a:t>03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Gill Sans"/>
            </a:endParaRPr>
          </a:p>
        </p:txBody>
      </p:sp>
      <p:sp>
        <p:nvSpPr>
          <p:cNvPr id="58" name="文本框 57"/>
          <p:cNvSpPr txBox="1">
            <a:spLocks noChangeAspect="1"/>
          </p:cNvSpPr>
          <p:nvPr/>
        </p:nvSpPr>
        <p:spPr>
          <a:xfrm>
            <a:off x="1936090" y="1500911"/>
            <a:ext cx="1528762" cy="4847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ctr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方晨涵 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 fontAlgn="ctr"/>
            <a:r>
              <a:rPr lang="en-US" altLang="zh-CN" sz="950" noProof="1">
                <a:latin typeface="Arial" panose="020B0604020202020204" pitchFamily="34" charset="0"/>
                <a:ea typeface="黑体" panose="02010609060101010101" charset="-122"/>
              </a:rPr>
              <a:t> </a:t>
            </a:r>
          </a:p>
        </p:txBody>
      </p:sp>
      <p:sp>
        <p:nvSpPr>
          <p:cNvPr id="61" name="文本框 60"/>
          <p:cNvSpPr txBox="1">
            <a:spLocks noChangeAspect="1"/>
          </p:cNvSpPr>
          <p:nvPr/>
        </p:nvSpPr>
        <p:spPr>
          <a:xfrm>
            <a:off x="5560302" y="1464261"/>
            <a:ext cx="1528762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ctr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张杰</a:t>
            </a:r>
            <a:r>
              <a:rPr lang="zh-CN" altLang="en-US" sz="1600" dirty="0" smtClean="0">
                <a:latin typeface="幼圆" panose="02010509060101010101" pitchFamily="49" charset="-122"/>
                <a:ea typeface="幼圆" panose="02010509060101010101" pitchFamily="49" charset="-122"/>
              </a:rPr>
              <a:t>豪（组长）</a:t>
            </a:r>
            <a:r>
              <a:rPr lang="en-US" altLang="zh-CN" sz="950" noProof="1" smtClean="0">
                <a:latin typeface="Arial" panose="020B0604020202020204" pitchFamily="34" charset="0"/>
                <a:ea typeface="黑体" panose="02010609060101010101" charset="-122"/>
              </a:rPr>
              <a:t> </a:t>
            </a:r>
            <a:endParaRPr lang="en-US" altLang="zh-CN" sz="950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4" name="文本框 63"/>
          <p:cNvSpPr txBox="1">
            <a:spLocks noChangeAspect="1"/>
          </p:cNvSpPr>
          <p:nvPr/>
        </p:nvSpPr>
        <p:spPr>
          <a:xfrm>
            <a:off x="8874692" y="1489617"/>
            <a:ext cx="1528762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ctr"/>
            <a:r>
              <a:rPr lang="zh-CN" altLang="en-US" sz="1600" noProof="1">
                <a:latin typeface="Arial" panose="020B0604020202020204" pitchFamily="34" charset="0"/>
                <a:ea typeface="幼圆" panose="02010509060101010101" pitchFamily="49" charset="-122"/>
              </a:rPr>
              <a:t>曾玉林</a:t>
            </a:r>
            <a:endParaRPr lang="en-US" altLang="zh-CN" sz="950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897867" y="2080368"/>
            <a:ext cx="3474141" cy="2201575"/>
          </a:xfrm>
          <a:prstGeom prst="rect">
            <a:avLst/>
          </a:prstGeom>
          <a:solidFill>
            <a:srgbClr val="363636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id-ID" altLang="en-US" sz="5400">
              <a:solidFill>
                <a:srgbClr val="FFFFFF"/>
              </a:solidFill>
            </a:endParaRP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4399935" y="2080367"/>
            <a:ext cx="3474141" cy="2201575"/>
          </a:xfrm>
          <a:prstGeom prst="rect">
            <a:avLst/>
          </a:prstGeom>
          <a:solidFill>
            <a:srgbClr val="7F2E30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id-ID" altLang="en-US">
              <a:solidFill>
                <a:srgbClr val="FFFFFF"/>
              </a:solidFill>
            </a:endParaRPr>
          </a:p>
        </p:txBody>
      </p:sp>
      <p:sp>
        <p:nvSpPr>
          <p:cNvPr id="56" name="TextBox 13"/>
          <p:cNvSpPr txBox="1">
            <a:spLocks noChangeArrowheads="1"/>
          </p:cNvSpPr>
          <p:nvPr/>
        </p:nvSpPr>
        <p:spPr bwMode="auto">
          <a:xfrm>
            <a:off x="8280049" y="2618859"/>
            <a:ext cx="2580184" cy="33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标题文字</a:t>
            </a:r>
            <a:endParaRPr lang="en-US" altLang="zh-CN" sz="16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7" name="TextBox 13"/>
          <p:cNvSpPr txBox="1">
            <a:spLocks noChangeArrowheads="1"/>
          </p:cNvSpPr>
          <p:nvPr/>
        </p:nvSpPr>
        <p:spPr bwMode="auto">
          <a:xfrm>
            <a:off x="8440432" y="3146360"/>
            <a:ext cx="2259418" cy="7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add your words here</a:t>
            </a: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，</a:t>
            </a:r>
            <a:r>
              <a:rPr lang="en-US" altLang="zh-CN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according to your need to draw the text box size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176E3915-CBD1-8E4D-8766-4F50F0C90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003" y="2089369"/>
            <a:ext cx="3474141" cy="2201575"/>
          </a:xfrm>
          <a:prstGeom prst="rect">
            <a:avLst/>
          </a:prstGeom>
          <a:solidFill>
            <a:srgbClr val="363636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endParaRPr lang="id-ID" altLang="en-US" sz="5400" dirty="0">
              <a:solidFill>
                <a:srgbClr val="FF0000"/>
              </a:solidFill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45F86B2C-6DD3-BA4C-B09C-BC671B49E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437" y="2452220"/>
            <a:ext cx="2257663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项目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设计</a:t>
            </a:r>
            <a:endParaRPr lang="en-US" altLang="zh-CN" sz="1200" dirty="0" smtClean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硬件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制作</a:t>
            </a:r>
            <a:endParaRPr lang="en-US" altLang="zh-CN" sz="12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喊</a:t>
            </a:r>
            <a:r>
              <a:rPr lang="en-US" altLang="zh-CN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666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014C4FCD-C736-AD4D-A454-954461423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432" y="2458815"/>
            <a:ext cx="2257663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模型门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制作</a:t>
            </a:r>
            <a:endParaRPr lang="en-US" altLang="zh-CN" sz="1200" dirty="0" smtClean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硬件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制作</a:t>
            </a:r>
            <a:endParaRPr lang="en-US" altLang="zh-CN" sz="12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喊</a:t>
            </a:r>
            <a:r>
              <a:rPr lang="en-US" altLang="zh-CN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666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AD9136AA-62EA-824F-A085-EFA7EC753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978" y="2433754"/>
            <a:ext cx="2257663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项目设计</a:t>
            </a:r>
            <a:endParaRPr lang="en-US" altLang="zh-CN" sz="12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软件编程</a:t>
            </a:r>
            <a:endParaRPr lang="en-US" altLang="zh-CN" sz="12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硬件制作</a:t>
            </a:r>
            <a:endParaRPr lang="en-US" altLang="zh-CN" sz="12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zh-CN" sz="1200" dirty="0">
              <a:solidFill>
                <a:schemeClr val="bg1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24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8930"/>
            <a:ext cx="12192000" cy="2971800"/>
          </a:xfrm>
          <a:prstGeom prst="rect">
            <a:avLst/>
          </a:prstGeom>
        </p:spPr>
      </p:pic>
      <p:sp>
        <p:nvSpPr>
          <p:cNvPr id="6" name="TextBox 11"/>
          <p:cNvSpPr txBox="1"/>
          <p:nvPr/>
        </p:nvSpPr>
        <p:spPr>
          <a:xfrm>
            <a:off x="4913138" y="2634671"/>
            <a:ext cx="23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F2E3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Part.2</a:t>
            </a:r>
            <a:endParaRPr lang="zh-CN" altLang="en-US" sz="5400" b="1" dirty="0">
              <a:solidFill>
                <a:srgbClr val="7F2E30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" name="Subtitle 9"/>
          <p:cNvSpPr txBox="1">
            <a:spLocks/>
          </p:cNvSpPr>
          <p:nvPr/>
        </p:nvSpPr>
        <p:spPr>
          <a:xfrm>
            <a:off x="4223792" y="3535330"/>
            <a:ext cx="3744416" cy="31918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zh-CN" altLang="en-US" sz="1400" kern="0" dirty="0">
                <a:solidFill>
                  <a:srgbClr val="3C3C3C"/>
                </a:solidFill>
              </a:rPr>
              <a:t>作品的创意想法</a:t>
            </a:r>
            <a:endParaRPr lang="en-US" sz="1400" kern="0" dirty="0">
              <a:solidFill>
                <a:srgbClr val="3C3C3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3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8069553" y="2085844"/>
            <a:ext cx="157739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9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 defTabSz="1176924"/>
            <a:r>
              <a:rPr lang="zh-CN" altLang="en-US" sz="1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添加标题</a:t>
            </a:r>
            <a:endParaRPr lang="en-US" altLang="zh-CN" sz="1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/>
            <a:endParaRPr lang="en-US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Conveniently iterate top-line alignments for wireless metrics.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作品的创意想法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手机QQ视频_20181225122137.mp4">
            <a:hlinkClick r:id="" action="ppaction://media"/>
            <a:extLst>
              <a:ext uri="{FF2B5EF4-FFF2-40B4-BE49-F238E27FC236}">
                <a16:creationId xmlns:a16="http://schemas.microsoft.com/office/drawing/2014/main" id="{64AB4DB3-E26F-534B-903E-B687DAAC4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2900" y="1198754"/>
            <a:ext cx="3206905" cy="56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0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8930"/>
            <a:ext cx="12192000" cy="2971800"/>
          </a:xfrm>
          <a:prstGeom prst="rect">
            <a:avLst/>
          </a:prstGeom>
        </p:spPr>
      </p:pic>
      <p:sp>
        <p:nvSpPr>
          <p:cNvPr id="6" name="TextBox 11"/>
          <p:cNvSpPr txBox="1"/>
          <p:nvPr/>
        </p:nvSpPr>
        <p:spPr>
          <a:xfrm>
            <a:off x="4913138" y="2634671"/>
            <a:ext cx="23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F2E3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Part.3</a:t>
            </a:r>
            <a:endParaRPr lang="zh-CN" altLang="en-US" sz="5400" b="1" dirty="0">
              <a:solidFill>
                <a:srgbClr val="7F2E30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" name="Subtitle 9"/>
          <p:cNvSpPr txBox="1">
            <a:spLocks/>
          </p:cNvSpPr>
          <p:nvPr/>
        </p:nvSpPr>
        <p:spPr>
          <a:xfrm>
            <a:off x="4223792" y="3535330"/>
            <a:ext cx="3744416" cy="31918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zh-CN" altLang="en-US" sz="1400" kern="0" dirty="0">
                <a:solidFill>
                  <a:srgbClr val="3C3C3C"/>
                </a:solidFill>
              </a:rPr>
              <a:t>具体设计方案</a:t>
            </a:r>
            <a:endParaRPr lang="en-US" sz="1400" kern="0" dirty="0">
              <a:solidFill>
                <a:srgbClr val="3C3C3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943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82700" y="2057400"/>
            <a:ext cx="684914" cy="684914"/>
          </a:xfrm>
          <a:prstGeom prst="ellipse">
            <a:avLst/>
          </a:prstGeom>
          <a:solidFill>
            <a:srgbClr val="7F2E30"/>
          </a:solidFill>
          <a:ln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4749" y="2107899"/>
            <a:ext cx="3839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实现门的自动上锁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95310" y="3404926"/>
            <a:ext cx="684914" cy="684914"/>
          </a:xfrm>
          <a:prstGeom prst="ellipse">
            <a:avLst/>
          </a:prstGeom>
          <a:solidFill>
            <a:srgbClr val="7F2E30"/>
          </a:solidFill>
          <a:ln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</p:txBody>
      </p:sp>
      <p:sp>
        <p:nvSpPr>
          <p:cNvPr id="9" name="Rectangle 8"/>
          <p:cNvSpPr/>
          <p:nvPr/>
        </p:nvSpPr>
        <p:spPr>
          <a:xfrm>
            <a:off x="2097359" y="3441956"/>
            <a:ext cx="382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实现门的安全开锁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具体设计方案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063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build="p"/>
      <p:bldP spid="8" grpId="0" animBg="1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8000"/>
            <a:ext cx="12192000" cy="699541"/>
          </a:xfrm>
          <a:prstGeom prst="rect">
            <a:avLst/>
          </a:prstGeom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4584700" y="295001"/>
            <a:ext cx="30226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176924"/>
            <a:r>
              <a:rPr lang="zh-CN" altLang="en-US" sz="2400" dirty="0">
                <a:solidFill>
                  <a:srgbClr val="3C3C3C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所需硬件</a:t>
            </a:r>
            <a:endParaRPr lang="en-GB" altLang="zh-CN" sz="2400" dirty="0">
              <a:solidFill>
                <a:srgbClr val="3C3C3C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F9C445-618F-A546-AF23-CF3FA0DDE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027101"/>
            <a:ext cx="3403600" cy="863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6DECD7-063E-6C4A-ABB3-33095036E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25" y="2027101"/>
            <a:ext cx="3403600" cy="863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FD98DC-775E-A045-8A95-6C987FD46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027101"/>
            <a:ext cx="3314700" cy="82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F98018-AEF1-0447-8FFE-7E353A8C8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4573862"/>
            <a:ext cx="3162300" cy="939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E1F811-CAD5-8B40-972B-6F105578D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4624662"/>
            <a:ext cx="3162300" cy="838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9E6663B-9A8F-3140-B0F1-03DE8CD47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0" y="3429000"/>
            <a:ext cx="3213100" cy="838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DF0FDC9-0600-2A4A-9BE1-23EF0FA4C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338581"/>
            <a:ext cx="3086100" cy="787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EEA5021-FE09-6947-9890-74FB8B1FF8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3429000"/>
            <a:ext cx="33274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9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8930"/>
            <a:ext cx="12192000" cy="2971800"/>
          </a:xfrm>
          <a:prstGeom prst="rect">
            <a:avLst/>
          </a:prstGeom>
        </p:spPr>
      </p:pic>
      <p:sp>
        <p:nvSpPr>
          <p:cNvPr id="6" name="TextBox 11"/>
          <p:cNvSpPr txBox="1"/>
          <p:nvPr/>
        </p:nvSpPr>
        <p:spPr>
          <a:xfrm>
            <a:off x="4913138" y="2634671"/>
            <a:ext cx="23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7F2E3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Part.4</a:t>
            </a:r>
            <a:endParaRPr lang="zh-CN" altLang="en-US" sz="5400" b="1" dirty="0">
              <a:solidFill>
                <a:srgbClr val="7F2E30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" name="Subtitle 9"/>
          <p:cNvSpPr txBox="1">
            <a:spLocks/>
          </p:cNvSpPr>
          <p:nvPr/>
        </p:nvSpPr>
        <p:spPr>
          <a:xfrm>
            <a:off x="4223792" y="3535330"/>
            <a:ext cx="3744416" cy="319189"/>
          </a:xfrm>
          <a:prstGeom prst="rect">
            <a:avLst/>
          </a:prstGeom>
        </p:spPr>
        <p:txBody>
          <a:bodyPr vert="horz" wrap="square" lIns="102742" tIns="51371" rIns="102742" bIns="51371" rtlCol="0">
            <a:spAutoFit/>
          </a:bodyPr>
          <a:lstStyle>
            <a:defPPr>
              <a:defRPr lang="zh-CN"/>
            </a:defPPr>
            <a:lvl1pPr indent="0" algn="r" defTabSz="1087444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>
                <a:solidFill>
                  <a:schemeClr val="accent2"/>
                </a:solidFill>
                <a:latin typeface="微软雅黑"/>
                <a:ea typeface="微软雅黑"/>
                <a:cs typeface="Open Sans Light"/>
              </a:defRPr>
            </a:lvl1pPr>
            <a:lvl2pPr marL="1087444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4887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338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49779" indent="0" algn="ctr" defTabSz="1087444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722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 defTabSz="1087444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zh-CN" altLang="en-US" sz="1400" kern="0" dirty="0">
                <a:solidFill>
                  <a:srgbClr val="3C3C3C"/>
                </a:solidFill>
              </a:rPr>
              <a:t>实现的代码</a:t>
            </a:r>
            <a:endParaRPr lang="en-US" sz="1400" kern="0" dirty="0">
              <a:solidFill>
                <a:srgbClr val="3C3C3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91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Volt - Colorful Birig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4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heme/theme1.xml><?xml version="1.0" encoding="utf-8"?>
<a:theme xmlns:a="http://schemas.openxmlformats.org/drawingml/2006/main" name="第一PPT，www.1ppt.com">
  <a:themeElements>
    <a:clrScheme name="Single Blue">
      <a:dk1>
        <a:sysClr val="windowText" lastClr="000000"/>
      </a:dk1>
      <a:lt1>
        <a:sysClr val="window" lastClr="FFFFFF"/>
      </a:lt1>
      <a:dk2>
        <a:srgbClr val="231D1F"/>
      </a:dk2>
      <a:lt2>
        <a:srgbClr val="ECF0F1"/>
      </a:lt2>
      <a:accent1>
        <a:srgbClr val="4B7FA7"/>
      </a:accent1>
      <a:accent2>
        <a:srgbClr val="4B7FA7"/>
      </a:accent2>
      <a:accent3>
        <a:srgbClr val="4B7FA7"/>
      </a:accent3>
      <a:accent4>
        <a:srgbClr val="4B7FA7"/>
      </a:accent4>
      <a:accent5>
        <a:srgbClr val="4B7FA7"/>
      </a:accent5>
      <a:accent6>
        <a:srgbClr val="4B7FA7"/>
      </a:accent6>
      <a:hlink>
        <a:srgbClr val="4B7FA7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7520</TotalTime>
  <Words>119</Words>
  <Application>Microsoft Office PowerPoint</Application>
  <PresentationFormat>宽屏</PresentationFormat>
  <Paragraphs>51</Paragraphs>
  <Slides>16</Slides>
  <Notes>16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Adobe Garamond Pro Bold</vt:lpstr>
      <vt:lpstr>Aharoni</vt:lpstr>
      <vt:lpstr>FontAwesome</vt:lpstr>
      <vt:lpstr>Gill Sans</vt:lpstr>
      <vt:lpstr>Open Sans Light</vt:lpstr>
      <vt:lpstr>Roboto</vt:lpstr>
      <vt:lpstr>方正兰亭超细黑简体</vt:lpstr>
      <vt:lpstr>黑体</vt:lpstr>
      <vt:lpstr>宋体</vt:lpstr>
      <vt:lpstr>微软雅黑</vt:lpstr>
      <vt:lpstr>幼圆</vt:lpstr>
      <vt:lpstr>Arial</vt:lpstr>
      <vt:lpstr>Calibri</vt:lpstr>
      <vt:lpstr>Calibri Light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</dc:title>
  <dc:creator>第一PPT</dc:creator>
  <cp:keywords>www.1ppt.com</cp:keywords>
  <dc:description>www.1ppt.com</dc:description>
  <cp:lastModifiedBy>xb21cn</cp:lastModifiedBy>
  <cp:revision>1156</cp:revision>
  <dcterms:created xsi:type="dcterms:W3CDTF">2015-03-01T11:49:49Z</dcterms:created>
  <dcterms:modified xsi:type="dcterms:W3CDTF">2018-12-27T04:07:03Z</dcterms:modified>
</cp:coreProperties>
</file>